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66" r:id="rId3"/>
    <p:sldId id="459" r:id="rId4"/>
    <p:sldId id="291" r:id="rId5"/>
    <p:sldId id="660" r:id="rId6"/>
    <p:sldId id="292" r:id="rId7"/>
    <p:sldId id="523" r:id="rId8"/>
    <p:sldId id="661" r:id="rId9"/>
    <p:sldId id="293" r:id="rId10"/>
    <p:sldId id="274" r:id="rId11"/>
    <p:sldId id="460" r:id="rId12"/>
    <p:sldId id="669" r:id="rId13"/>
    <p:sldId id="670" r:id="rId14"/>
    <p:sldId id="671" r:id="rId15"/>
    <p:sldId id="672" r:id="rId16"/>
    <p:sldId id="673" r:id="rId17"/>
    <p:sldId id="674" r:id="rId18"/>
    <p:sldId id="675" r:id="rId19"/>
    <p:sldId id="676" r:id="rId20"/>
    <p:sldId id="678" r:id="rId21"/>
    <p:sldId id="679" r:id="rId22"/>
    <p:sldId id="677" r:id="rId23"/>
    <p:sldId id="680" r:id="rId24"/>
    <p:sldId id="681" r:id="rId25"/>
    <p:sldId id="682" r:id="rId26"/>
    <p:sldId id="683" r:id="rId27"/>
    <p:sldId id="684" r:id="rId28"/>
    <p:sldId id="685" r:id="rId29"/>
    <p:sldId id="686" r:id="rId30"/>
    <p:sldId id="687" r:id="rId31"/>
    <p:sldId id="688" r:id="rId32"/>
    <p:sldId id="689" r:id="rId33"/>
    <p:sldId id="690" r:id="rId34"/>
    <p:sldId id="691" r:id="rId35"/>
    <p:sldId id="692" r:id="rId36"/>
    <p:sldId id="694" r:id="rId37"/>
    <p:sldId id="693" r:id="rId38"/>
    <p:sldId id="695" r:id="rId39"/>
    <p:sldId id="696" r:id="rId40"/>
    <p:sldId id="697" r:id="rId41"/>
    <p:sldId id="698" r:id="rId42"/>
    <p:sldId id="699" r:id="rId43"/>
    <p:sldId id="700" r:id="rId44"/>
    <p:sldId id="701" r:id="rId45"/>
    <p:sldId id="702" r:id="rId46"/>
    <p:sldId id="703" r:id="rId47"/>
    <p:sldId id="704" r:id="rId48"/>
    <p:sldId id="705" r:id="rId49"/>
    <p:sldId id="706" r:id="rId50"/>
    <p:sldId id="707" r:id="rId51"/>
    <p:sldId id="708" r:id="rId52"/>
    <p:sldId id="709" r:id="rId53"/>
    <p:sldId id="710" r:id="rId54"/>
    <p:sldId id="711" r:id="rId55"/>
    <p:sldId id="712" r:id="rId56"/>
    <p:sldId id="713" r:id="rId57"/>
    <p:sldId id="716" r:id="rId58"/>
    <p:sldId id="717" r:id="rId59"/>
    <p:sldId id="718" r:id="rId60"/>
    <p:sldId id="719" r:id="rId61"/>
    <p:sldId id="720" r:id="rId62"/>
    <p:sldId id="721" r:id="rId63"/>
    <p:sldId id="722" r:id="rId64"/>
    <p:sldId id="723" r:id="rId65"/>
    <p:sldId id="724" r:id="rId66"/>
    <p:sldId id="725" r:id="rId67"/>
    <p:sldId id="726" r:id="rId68"/>
    <p:sldId id="727" r:id="rId69"/>
    <p:sldId id="728" r:id="rId70"/>
    <p:sldId id="729" r:id="rId71"/>
    <p:sldId id="730" r:id="rId72"/>
    <p:sldId id="731" r:id="rId73"/>
    <p:sldId id="732" r:id="rId74"/>
    <p:sldId id="733" r:id="rId75"/>
    <p:sldId id="734" r:id="rId76"/>
    <p:sldId id="735" r:id="rId77"/>
    <p:sldId id="737" r:id="rId78"/>
    <p:sldId id="736" r:id="rId79"/>
    <p:sldId id="738" r:id="rId80"/>
    <p:sldId id="739" r:id="rId81"/>
    <p:sldId id="740" r:id="rId82"/>
    <p:sldId id="741" r:id="rId83"/>
    <p:sldId id="742" r:id="rId84"/>
    <p:sldId id="743" r:id="rId85"/>
    <p:sldId id="744" r:id="rId86"/>
    <p:sldId id="745" r:id="rId87"/>
    <p:sldId id="746" r:id="rId88"/>
    <p:sldId id="747" r:id="rId89"/>
    <p:sldId id="748" r:id="rId90"/>
    <p:sldId id="749" r:id="rId91"/>
    <p:sldId id="751" r:id="rId92"/>
    <p:sldId id="750" r:id="rId93"/>
    <p:sldId id="754" r:id="rId94"/>
    <p:sldId id="755" r:id="rId95"/>
    <p:sldId id="756" r:id="rId96"/>
    <p:sldId id="757" r:id="rId97"/>
    <p:sldId id="758" r:id="rId98"/>
    <p:sldId id="759" r:id="rId99"/>
    <p:sldId id="760" r:id="rId100"/>
    <p:sldId id="761" r:id="rId101"/>
    <p:sldId id="762" r:id="rId102"/>
    <p:sldId id="763" r:id="rId103"/>
    <p:sldId id="764" r:id="rId104"/>
    <p:sldId id="765" r:id="rId105"/>
    <p:sldId id="766" r:id="rId106"/>
    <p:sldId id="767" r:id="rId107"/>
    <p:sldId id="768" r:id="rId108"/>
    <p:sldId id="752" r:id="rId109"/>
    <p:sldId id="769" r:id="rId110"/>
    <p:sldId id="770" r:id="rId111"/>
    <p:sldId id="771" r:id="rId112"/>
    <p:sldId id="772" r:id="rId113"/>
    <p:sldId id="773" r:id="rId114"/>
    <p:sldId id="753" r:id="rId115"/>
    <p:sldId id="776" r:id="rId116"/>
    <p:sldId id="777" r:id="rId117"/>
    <p:sldId id="775" r:id="rId118"/>
    <p:sldId id="774" r:id="rId119"/>
    <p:sldId id="778" r:id="rId120"/>
    <p:sldId id="779" r:id="rId121"/>
    <p:sldId id="783" r:id="rId122"/>
    <p:sldId id="786" r:id="rId123"/>
    <p:sldId id="782" r:id="rId124"/>
    <p:sldId id="784" r:id="rId125"/>
    <p:sldId id="785" r:id="rId126"/>
    <p:sldId id="787" r:id="rId127"/>
    <p:sldId id="788" r:id="rId128"/>
    <p:sldId id="789" r:id="rId129"/>
    <p:sldId id="790" r:id="rId130"/>
    <p:sldId id="791" r:id="rId131"/>
    <p:sldId id="792" r:id="rId132"/>
    <p:sldId id="793" r:id="rId133"/>
    <p:sldId id="794" r:id="rId134"/>
    <p:sldId id="796" r:id="rId135"/>
    <p:sldId id="795" r:id="rId136"/>
    <p:sldId id="780" r:id="rId137"/>
    <p:sldId id="797" r:id="rId138"/>
    <p:sldId id="798" r:id="rId139"/>
    <p:sldId id="799" r:id="rId140"/>
    <p:sldId id="800" r:id="rId141"/>
    <p:sldId id="801" r:id="rId142"/>
    <p:sldId id="802" r:id="rId143"/>
    <p:sldId id="803" r:id="rId144"/>
    <p:sldId id="457" r:id="rId145"/>
    <p:sldId id="781" r:id="rId1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D3C"/>
    <a:srgbClr val="E60B2F"/>
    <a:srgbClr val="AC2F31"/>
    <a:srgbClr val="691D1F"/>
    <a:srgbClr val="FA9576"/>
    <a:srgbClr val="C878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84BFE-5BFB-41F0-9FD2-853524BC4930}" v="70" dt="2023-10-20T15:19:02.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microsoft.com/office/2016/11/relationships/changesInfo" Target="changesInfos/changesInfo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o Nicelatchi" userId="495d62745e7169d0" providerId="LiveId" clId="{21BFB9FA-42D4-449E-BA30-9DFF891BC6BF}"/>
    <pc:docChg chg="undo redo custSel addSld delSld modSld sldOrd">
      <pc:chgData name="Breno Nicelatchi" userId="495d62745e7169d0" providerId="LiveId" clId="{21BFB9FA-42D4-449E-BA30-9DFF891BC6BF}" dt="2023-09-27T03:34:32.306" v="5006" actId="47"/>
      <pc:docMkLst>
        <pc:docMk/>
      </pc:docMkLst>
      <pc:sldChg chg="addSp modSp mod">
        <pc:chgData name="Breno Nicelatchi" userId="495d62745e7169d0" providerId="LiveId" clId="{21BFB9FA-42D4-449E-BA30-9DFF891BC6BF}" dt="2023-09-26T16:52:21.383" v="266" actId="207"/>
        <pc:sldMkLst>
          <pc:docMk/>
          <pc:sldMk cId="3045140109" sldId="266"/>
        </pc:sldMkLst>
        <pc:spChg chg="add mod">
          <ac:chgData name="Breno Nicelatchi" userId="495d62745e7169d0" providerId="LiveId" clId="{21BFB9FA-42D4-449E-BA30-9DFF891BC6BF}" dt="2023-09-25T16:23:50.629" v="74" actId="1076"/>
          <ac:spMkLst>
            <pc:docMk/>
            <pc:sldMk cId="3045140109" sldId="266"/>
            <ac:spMk id="3" creationId="{EEDCCD02-951E-6510-81E4-A7B1F995A657}"/>
          </ac:spMkLst>
        </pc:spChg>
        <pc:spChg chg="add mod ord">
          <ac:chgData name="Breno Nicelatchi" userId="495d62745e7169d0" providerId="LiveId" clId="{21BFB9FA-42D4-449E-BA30-9DFF891BC6BF}" dt="2023-09-25T16:23:50.629" v="74" actId="1076"/>
          <ac:spMkLst>
            <pc:docMk/>
            <pc:sldMk cId="3045140109" sldId="266"/>
            <ac:spMk id="4" creationId="{60BEE83C-6BF4-495E-6B64-F4494DB23296}"/>
          </ac:spMkLst>
        </pc:spChg>
        <pc:spChg chg="mod">
          <ac:chgData name="Breno Nicelatchi" userId="495d62745e7169d0" providerId="LiveId" clId="{21BFB9FA-42D4-449E-BA30-9DFF891BC6BF}" dt="2023-09-25T16:23:53.929" v="75" actId="1076"/>
          <ac:spMkLst>
            <pc:docMk/>
            <pc:sldMk cId="3045140109" sldId="266"/>
            <ac:spMk id="13" creationId="{1C35F792-7145-46E7-9D95-5B4C65CAD92D}"/>
          </ac:spMkLst>
        </pc:spChg>
        <pc:spChg chg="mod">
          <ac:chgData name="Breno Nicelatchi" userId="495d62745e7169d0" providerId="LiveId" clId="{21BFB9FA-42D4-449E-BA30-9DFF891BC6BF}" dt="2023-09-26T16:52:21.383" v="266" actId="207"/>
          <ac:spMkLst>
            <pc:docMk/>
            <pc:sldMk cId="3045140109" sldId="266"/>
            <ac:spMk id="19" creationId="{D7C9C586-9509-4D14-80EF-7A6E28A59F26}"/>
          </ac:spMkLst>
        </pc:spChg>
      </pc:sldChg>
      <pc:sldChg chg="addSp delSp modSp mod">
        <pc:chgData name="Breno Nicelatchi" userId="495d62745e7169d0" providerId="LiveId" clId="{21BFB9FA-42D4-449E-BA30-9DFF891BC6BF}" dt="2023-09-26T17:18:19.643" v="705" actId="1076"/>
        <pc:sldMkLst>
          <pc:docMk/>
          <pc:sldMk cId="305709968" sldId="274"/>
        </pc:sldMkLst>
        <pc:spChg chg="mod">
          <ac:chgData name="Breno Nicelatchi" userId="495d62745e7169d0" providerId="LiveId" clId="{21BFB9FA-42D4-449E-BA30-9DFF891BC6BF}" dt="2023-09-26T17:18:11.204" v="704" actId="207"/>
          <ac:spMkLst>
            <pc:docMk/>
            <pc:sldMk cId="305709968" sldId="274"/>
            <ac:spMk id="3" creationId="{A8A8F890-4F1C-4A12-ADF2-19E0D5DE9243}"/>
          </ac:spMkLst>
        </pc:spChg>
        <pc:spChg chg="mod">
          <ac:chgData name="Breno Nicelatchi" userId="495d62745e7169d0" providerId="LiveId" clId="{21BFB9FA-42D4-449E-BA30-9DFF891BC6BF}" dt="2023-09-26T17:14:24.486" v="683" actId="20577"/>
          <ac:spMkLst>
            <pc:docMk/>
            <pc:sldMk cId="305709968" sldId="274"/>
            <ac:spMk id="11" creationId="{6FAA3B89-8AAC-4040-81BD-6390CC89AF7C}"/>
          </ac:spMkLst>
        </pc:spChg>
        <pc:spChg chg="mod">
          <ac:chgData name="Breno Nicelatchi" userId="495d62745e7169d0" providerId="LiveId" clId="{21BFB9FA-42D4-449E-BA30-9DFF891BC6BF}" dt="2023-09-26T17:18:19.643" v="705" actId="1076"/>
          <ac:spMkLst>
            <pc:docMk/>
            <pc:sldMk cId="305709968" sldId="274"/>
            <ac:spMk id="13" creationId="{83EFECB2-FF0E-472D-ABFD-544AACDF2DCD}"/>
          </ac:spMkLst>
        </pc:spChg>
        <pc:picChg chg="add del mod">
          <ac:chgData name="Breno Nicelatchi" userId="495d62745e7169d0" providerId="LiveId" clId="{21BFB9FA-42D4-449E-BA30-9DFF891BC6BF}" dt="2023-09-26T17:15:12.730" v="696" actId="478"/>
          <ac:picMkLst>
            <pc:docMk/>
            <pc:sldMk cId="305709968" sldId="274"/>
            <ac:picMk id="4" creationId="{0CA1A7BC-3527-C06A-00D9-DE0B6A557DC0}"/>
          </ac:picMkLst>
        </pc:picChg>
      </pc:sldChg>
      <pc:sldChg chg="addSp delSp modSp mod">
        <pc:chgData name="Breno Nicelatchi" userId="495d62745e7169d0" providerId="LiveId" clId="{21BFB9FA-42D4-449E-BA30-9DFF891BC6BF}" dt="2023-09-26T20:48:45.793" v="2834" actId="207"/>
        <pc:sldMkLst>
          <pc:docMk/>
          <pc:sldMk cId="2763136372" sldId="291"/>
        </pc:sldMkLst>
        <pc:spChg chg="mod">
          <ac:chgData name="Breno Nicelatchi" userId="495d62745e7169d0" providerId="LiveId" clId="{21BFB9FA-42D4-449E-BA30-9DFF891BC6BF}" dt="2023-09-26T20:48:45.793" v="2834" actId="207"/>
          <ac:spMkLst>
            <pc:docMk/>
            <pc:sldMk cId="2763136372" sldId="291"/>
            <ac:spMk id="5" creationId="{02AB5A85-87D2-3EA5-FF22-7E1680C4E646}"/>
          </ac:spMkLst>
        </pc:spChg>
        <pc:picChg chg="add del mod">
          <ac:chgData name="Breno Nicelatchi" userId="495d62745e7169d0" providerId="LiveId" clId="{21BFB9FA-42D4-449E-BA30-9DFF891BC6BF}" dt="2023-09-26T16:55:50.873" v="371" actId="21"/>
          <ac:picMkLst>
            <pc:docMk/>
            <pc:sldMk cId="2763136372" sldId="291"/>
            <ac:picMk id="9" creationId="{6E123B4A-ACF2-8D2C-E638-FEB2DB41576A}"/>
          </ac:picMkLst>
        </pc:picChg>
        <pc:picChg chg="add del mod">
          <ac:chgData name="Breno Nicelatchi" userId="495d62745e7169d0" providerId="LiveId" clId="{21BFB9FA-42D4-449E-BA30-9DFF891BC6BF}" dt="2023-09-26T16:55:49.167" v="370" actId="478"/>
          <ac:picMkLst>
            <pc:docMk/>
            <pc:sldMk cId="2763136372" sldId="291"/>
            <ac:picMk id="1026" creationId="{B04C9281-30F2-70A9-97DC-E34F25006C72}"/>
          </ac:picMkLst>
        </pc:picChg>
      </pc:sldChg>
      <pc:sldChg chg="addSp delSp modSp mod delAnim modAnim">
        <pc:chgData name="Breno Nicelatchi" userId="495d62745e7169d0" providerId="LiveId" clId="{21BFB9FA-42D4-449E-BA30-9DFF891BC6BF}" dt="2023-09-26T20:45:46.297" v="2794"/>
        <pc:sldMkLst>
          <pc:docMk/>
          <pc:sldMk cId="3278004997" sldId="292"/>
        </pc:sldMkLst>
        <pc:spChg chg="add del mod">
          <ac:chgData name="Breno Nicelatchi" userId="495d62745e7169d0" providerId="LiveId" clId="{21BFB9FA-42D4-449E-BA30-9DFF891BC6BF}" dt="2023-09-26T20:45:04.835" v="2790"/>
          <ac:spMkLst>
            <pc:docMk/>
            <pc:sldMk cId="3278004997" sldId="292"/>
            <ac:spMk id="4" creationId="{7EF3DFA7-FB26-4D59-6D89-6320E12991BB}"/>
          </ac:spMkLst>
        </pc:spChg>
        <pc:spChg chg="add del mod">
          <ac:chgData name="Breno Nicelatchi" userId="495d62745e7169d0" providerId="LiveId" clId="{21BFB9FA-42D4-449E-BA30-9DFF891BC6BF}" dt="2023-09-26T20:45:46.297" v="2794"/>
          <ac:spMkLst>
            <pc:docMk/>
            <pc:sldMk cId="3278004997" sldId="292"/>
            <ac:spMk id="5" creationId="{5F5C1F14-B103-C2EA-5B91-019D354565A9}"/>
          </ac:spMkLst>
        </pc:spChg>
        <pc:spChg chg="del mod">
          <ac:chgData name="Breno Nicelatchi" userId="495d62745e7169d0" providerId="LiveId" clId="{21BFB9FA-42D4-449E-BA30-9DFF891BC6BF}" dt="2023-09-26T17:00:48.435" v="466" actId="478"/>
          <ac:spMkLst>
            <pc:docMk/>
            <pc:sldMk cId="3278004997" sldId="292"/>
            <ac:spMk id="11" creationId="{B79D1431-0D92-4E61-E099-CB0BED70AB92}"/>
          </ac:spMkLst>
        </pc:spChg>
        <pc:spChg chg="mod">
          <ac:chgData name="Breno Nicelatchi" userId="495d62745e7169d0" providerId="LiveId" clId="{21BFB9FA-42D4-449E-BA30-9DFF891BC6BF}" dt="2023-09-26T17:00:41.053" v="464" actId="1035"/>
          <ac:spMkLst>
            <pc:docMk/>
            <pc:sldMk cId="3278004997" sldId="292"/>
            <ac:spMk id="12" creationId="{3AA0B4B4-26C4-0E92-0F60-F092889315BB}"/>
          </ac:spMkLst>
        </pc:spChg>
        <pc:spChg chg="mod">
          <ac:chgData name="Breno Nicelatchi" userId="495d62745e7169d0" providerId="LiveId" clId="{21BFB9FA-42D4-449E-BA30-9DFF891BC6BF}" dt="2023-09-26T20:45:45.219" v="2793" actId="1076"/>
          <ac:spMkLst>
            <pc:docMk/>
            <pc:sldMk cId="3278004997" sldId="292"/>
            <ac:spMk id="15" creationId="{2FC76EA3-B379-E984-8A49-D08243B31BAF}"/>
          </ac:spMkLst>
        </pc:spChg>
        <pc:spChg chg="add del mod">
          <ac:chgData name="Breno Nicelatchi" userId="495d62745e7169d0" providerId="LiveId" clId="{21BFB9FA-42D4-449E-BA30-9DFF891BC6BF}" dt="2023-09-26T17:00:03.915" v="437" actId="1076"/>
          <ac:spMkLst>
            <pc:docMk/>
            <pc:sldMk cId="3278004997" sldId="292"/>
            <ac:spMk id="16" creationId="{90FB603A-4F11-37D1-2C84-24379393864E}"/>
          </ac:spMkLst>
        </pc:spChg>
        <pc:spChg chg="mod">
          <ac:chgData name="Breno Nicelatchi" userId="495d62745e7169d0" providerId="LiveId" clId="{21BFB9FA-42D4-449E-BA30-9DFF891BC6BF}" dt="2023-09-26T20:45:45.219" v="2793" actId="1076"/>
          <ac:spMkLst>
            <pc:docMk/>
            <pc:sldMk cId="3278004997" sldId="292"/>
            <ac:spMk id="17" creationId="{11CA280B-B0D3-E615-9FA8-7605DAE7E9C4}"/>
          </ac:spMkLst>
        </pc:spChg>
        <pc:grpChg chg="add del mod">
          <ac:chgData name="Breno Nicelatchi" userId="495d62745e7169d0" providerId="LiveId" clId="{21BFB9FA-42D4-449E-BA30-9DFF891BC6BF}" dt="2023-09-26T20:45:46.297" v="2794"/>
          <ac:grpSpMkLst>
            <pc:docMk/>
            <pc:sldMk cId="3278004997" sldId="292"/>
            <ac:grpSpMk id="13" creationId="{FD33FB9E-97BE-3410-E597-459212FD77CD}"/>
          </ac:grpSpMkLst>
        </pc:grpChg>
        <pc:grpChg chg="mod">
          <ac:chgData name="Breno Nicelatchi" userId="495d62745e7169d0" providerId="LiveId" clId="{21BFB9FA-42D4-449E-BA30-9DFF891BC6BF}" dt="2023-09-26T16:59:57.217" v="435" actId="14100"/>
          <ac:grpSpMkLst>
            <pc:docMk/>
            <pc:sldMk cId="3278004997" sldId="292"/>
            <ac:grpSpMk id="14" creationId="{39745DB4-DFBD-2BD5-530D-1B6CB8AD5914}"/>
          </ac:grpSpMkLst>
        </pc:grpChg>
        <pc:picChg chg="add del mod">
          <ac:chgData name="Breno Nicelatchi" userId="495d62745e7169d0" providerId="LiveId" clId="{21BFB9FA-42D4-449E-BA30-9DFF891BC6BF}" dt="2023-09-26T17:00:03.915" v="437" actId="1076"/>
          <ac:picMkLst>
            <pc:docMk/>
            <pc:sldMk cId="3278004997" sldId="292"/>
            <ac:picMk id="3" creationId="{9EB979DF-ECBC-1548-5F3D-55D8F9F828EC}"/>
          </ac:picMkLst>
        </pc:picChg>
        <pc:picChg chg="del">
          <ac:chgData name="Breno Nicelatchi" userId="495d62745e7169d0" providerId="LiveId" clId="{21BFB9FA-42D4-449E-BA30-9DFF891BC6BF}" dt="2023-09-26T16:55:55.144" v="373" actId="478"/>
          <ac:picMkLst>
            <pc:docMk/>
            <pc:sldMk cId="3278004997" sldId="292"/>
            <ac:picMk id="19" creationId="{A8905025-473B-4212-2503-4CCFBEFA7A62}"/>
          </ac:picMkLst>
        </pc:picChg>
        <pc:picChg chg="add del">
          <ac:chgData name="Breno Nicelatchi" userId="495d62745e7169d0" providerId="LiveId" clId="{21BFB9FA-42D4-449E-BA30-9DFF891BC6BF}" dt="2023-09-26T17:01:21.164" v="468" actId="21"/>
          <ac:picMkLst>
            <pc:docMk/>
            <pc:sldMk cId="3278004997" sldId="292"/>
            <ac:picMk id="3074" creationId="{4F3F55CF-E4EB-9C7C-FE37-AF6083577544}"/>
          </ac:picMkLst>
        </pc:picChg>
      </pc:sldChg>
      <pc:sldChg chg="addSp modSp mod ord">
        <pc:chgData name="Breno Nicelatchi" userId="495d62745e7169d0" providerId="LiveId" clId="{21BFB9FA-42D4-449E-BA30-9DFF891BC6BF}" dt="2023-09-27T03:32:12.972" v="4956" actId="14100"/>
        <pc:sldMkLst>
          <pc:docMk/>
          <pc:sldMk cId="3261142570" sldId="293"/>
        </pc:sldMkLst>
        <pc:spChg chg="mod">
          <ac:chgData name="Breno Nicelatchi" userId="495d62745e7169d0" providerId="LiveId" clId="{21BFB9FA-42D4-449E-BA30-9DFF891BC6BF}" dt="2023-09-27T03:32:12.972" v="4956" actId="14100"/>
          <ac:spMkLst>
            <pc:docMk/>
            <pc:sldMk cId="3261142570" sldId="293"/>
            <ac:spMk id="10" creationId="{9BE1070A-195E-EE29-FB4C-C286CF98521A}"/>
          </ac:spMkLst>
        </pc:spChg>
        <pc:spChg chg="mod">
          <ac:chgData name="Breno Nicelatchi" userId="495d62745e7169d0" providerId="LiveId" clId="{21BFB9FA-42D4-449E-BA30-9DFF891BC6BF}" dt="2023-09-26T17:19:22.275" v="748" actId="1036"/>
          <ac:spMkLst>
            <pc:docMk/>
            <pc:sldMk cId="3261142570" sldId="293"/>
            <ac:spMk id="12" creationId="{FD6FB3CA-15AC-EF54-3EB6-BCF0B58FEF40}"/>
          </ac:spMkLst>
        </pc:spChg>
        <pc:spChg chg="mod">
          <ac:chgData name="Breno Nicelatchi" userId="495d62745e7169d0" providerId="LiveId" clId="{21BFB9FA-42D4-449E-BA30-9DFF891BC6BF}" dt="2023-09-26T17:19:22.275" v="748" actId="1036"/>
          <ac:spMkLst>
            <pc:docMk/>
            <pc:sldMk cId="3261142570" sldId="293"/>
            <ac:spMk id="13" creationId="{7628DA96-5AEC-E71A-1E57-3BF4AD8A4838}"/>
          </ac:spMkLst>
        </pc:spChg>
        <pc:grpChg chg="mod">
          <ac:chgData name="Breno Nicelatchi" userId="495d62745e7169d0" providerId="LiveId" clId="{21BFB9FA-42D4-449E-BA30-9DFF891BC6BF}" dt="2023-09-26T17:19:27.213" v="751" actId="1038"/>
          <ac:grpSpMkLst>
            <pc:docMk/>
            <pc:sldMk cId="3261142570" sldId="293"/>
            <ac:grpSpMk id="8" creationId="{35686911-76CB-6139-464D-2E102411DB20}"/>
          </ac:grpSpMkLst>
        </pc:grpChg>
        <pc:picChg chg="add mod">
          <ac:chgData name="Breno Nicelatchi" userId="495d62745e7169d0" providerId="LiveId" clId="{21BFB9FA-42D4-449E-BA30-9DFF891BC6BF}" dt="2023-09-26T17:19:11.950" v="738" actId="1076"/>
          <ac:picMkLst>
            <pc:docMk/>
            <pc:sldMk cId="3261142570" sldId="293"/>
            <ac:picMk id="3" creationId="{3677FCE2-DB2B-E295-74DC-A07822A5340B}"/>
          </ac:picMkLst>
        </pc:picChg>
      </pc:sldChg>
      <pc:sldChg chg="del">
        <pc:chgData name="Breno Nicelatchi" userId="495d62745e7169d0" providerId="LiveId" clId="{21BFB9FA-42D4-449E-BA30-9DFF891BC6BF}" dt="2023-09-27T02:53:57.414" v="4258" actId="47"/>
        <pc:sldMkLst>
          <pc:docMk/>
          <pc:sldMk cId="2178030844" sldId="294"/>
        </pc:sldMkLst>
      </pc:sldChg>
      <pc:sldChg chg="addSp delSp modSp mod modAnim">
        <pc:chgData name="Breno Nicelatchi" userId="495d62745e7169d0" providerId="LiveId" clId="{21BFB9FA-42D4-449E-BA30-9DFF891BC6BF}" dt="2023-09-26T16:55:11.112" v="367" actId="14100"/>
        <pc:sldMkLst>
          <pc:docMk/>
          <pc:sldMk cId="959066417" sldId="459"/>
        </pc:sldMkLst>
        <pc:spChg chg="mod">
          <ac:chgData name="Breno Nicelatchi" userId="495d62745e7169d0" providerId="LiveId" clId="{21BFB9FA-42D4-449E-BA30-9DFF891BC6BF}" dt="2023-09-26T16:53:45.405" v="308" actId="207"/>
          <ac:spMkLst>
            <pc:docMk/>
            <pc:sldMk cId="959066417" sldId="459"/>
            <ac:spMk id="6" creationId="{225C6BCA-489F-4BC1-7AE0-EC4479922B83}"/>
          </ac:spMkLst>
        </pc:spChg>
        <pc:spChg chg="mod">
          <ac:chgData name="Breno Nicelatchi" userId="495d62745e7169d0" providerId="LiveId" clId="{21BFB9FA-42D4-449E-BA30-9DFF891BC6BF}" dt="2023-09-26T16:53:55.250" v="309" actId="207"/>
          <ac:spMkLst>
            <pc:docMk/>
            <pc:sldMk cId="959066417" sldId="459"/>
            <ac:spMk id="7" creationId="{E4F98DC4-D299-DC7F-F0A2-F95124773A7C}"/>
          </ac:spMkLst>
        </pc:spChg>
        <pc:spChg chg="mod">
          <ac:chgData name="Breno Nicelatchi" userId="495d62745e7169d0" providerId="LiveId" clId="{21BFB9FA-42D4-449E-BA30-9DFF891BC6BF}" dt="2023-09-25T16:31:01.409" v="236" actId="1036"/>
          <ac:spMkLst>
            <pc:docMk/>
            <pc:sldMk cId="959066417" sldId="459"/>
            <ac:spMk id="15" creationId="{75B46FA5-3C4A-3CDA-A0B2-3967C95F40A7}"/>
          </ac:spMkLst>
        </pc:spChg>
        <pc:spChg chg="mod">
          <ac:chgData name="Breno Nicelatchi" userId="495d62745e7169d0" providerId="LiveId" clId="{21BFB9FA-42D4-449E-BA30-9DFF891BC6BF}" dt="2023-09-25T16:31:01.409" v="236" actId="1036"/>
          <ac:spMkLst>
            <pc:docMk/>
            <pc:sldMk cId="959066417" sldId="459"/>
            <ac:spMk id="18" creationId="{4B70532D-7373-F7D6-9C8D-7F4428A347BE}"/>
          </ac:spMkLst>
        </pc:spChg>
        <pc:spChg chg="mod">
          <ac:chgData name="Breno Nicelatchi" userId="495d62745e7169d0" providerId="LiveId" clId="{21BFB9FA-42D4-449E-BA30-9DFF891BC6BF}" dt="2023-09-25T16:31:01.409" v="236" actId="1036"/>
          <ac:spMkLst>
            <pc:docMk/>
            <pc:sldMk cId="959066417" sldId="459"/>
            <ac:spMk id="28" creationId="{AEBC3782-F7A1-5C3A-1B3E-87B4C86193BA}"/>
          </ac:spMkLst>
        </pc:spChg>
        <pc:spChg chg="mod">
          <ac:chgData name="Breno Nicelatchi" userId="495d62745e7169d0" providerId="LiveId" clId="{21BFB9FA-42D4-449E-BA30-9DFF891BC6BF}" dt="2023-09-25T16:31:01.409" v="236" actId="1036"/>
          <ac:spMkLst>
            <pc:docMk/>
            <pc:sldMk cId="959066417" sldId="459"/>
            <ac:spMk id="29" creationId="{4FB2C170-5146-C73C-A935-E8D9324F666B}"/>
          </ac:spMkLst>
        </pc:spChg>
        <pc:spChg chg="mod">
          <ac:chgData name="Breno Nicelatchi" userId="495d62745e7169d0" providerId="LiveId" clId="{21BFB9FA-42D4-449E-BA30-9DFF891BC6BF}" dt="2023-09-25T16:31:01.409" v="236" actId="1036"/>
          <ac:spMkLst>
            <pc:docMk/>
            <pc:sldMk cId="959066417" sldId="459"/>
            <ac:spMk id="30" creationId="{B8E44F14-DECC-4A5D-B73D-D4B70682069C}"/>
          </ac:spMkLst>
        </pc:spChg>
        <pc:spChg chg="mod">
          <ac:chgData name="Breno Nicelatchi" userId="495d62745e7169d0" providerId="LiveId" clId="{21BFB9FA-42D4-449E-BA30-9DFF891BC6BF}" dt="2023-09-25T16:31:01.409" v="236" actId="1036"/>
          <ac:spMkLst>
            <pc:docMk/>
            <pc:sldMk cId="959066417" sldId="459"/>
            <ac:spMk id="31" creationId="{DBCEFE15-7710-E21E-2714-B5BD1AFD6439}"/>
          </ac:spMkLst>
        </pc:spChg>
        <pc:spChg chg="del mod">
          <ac:chgData name="Breno Nicelatchi" userId="495d62745e7169d0" providerId="LiveId" clId="{21BFB9FA-42D4-449E-BA30-9DFF891BC6BF}" dt="2023-09-25T16:30:26.289" v="155" actId="478"/>
          <ac:spMkLst>
            <pc:docMk/>
            <pc:sldMk cId="959066417" sldId="459"/>
            <ac:spMk id="32" creationId="{12A70E00-50FD-EB63-403D-9C201CFA48F0}"/>
          </ac:spMkLst>
        </pc:spChg>
        <pc:spChg chg="del mod">
          <ac:chgData name="Breno Nicelatchi" userId="495d62745e7169d0" providerId="LiveId" clId="{21BFB9FA-42D4-449E-BA30-9DFF891BC6BF}" dt="2023-09-25T16:30:26.289" v="155" actId="478"/>
          <ac:spMkLst>
            <pc:docMk/>
            <pc:sldMk cId="959066417" sldId="459"/>
            <ac:spMk id="33" creationId="{DBCB783A-AAF3-D455-2FD4-028A1DD52421}"/>
          </ac:spMkLst>
        </pc:spChg>
        <pc:spChg chg="del mod">
          <ac:chgData name="Breno Nicelatchi" userId="495d62745e7169d0" providerId="LiveId" clId="{21BFB9FA-42D4-449E-BA30-9DFF891BC6BF}" dt="2023-09-25T16:30:26.289" v="155" actId="478"/>
          <ac:spMkLst>
            <pc:docMk/>
            <pc:sldMk cId="959066417" sldId="459"/>
            <ac:spMk id="34" creationId="{06AE8C12-4357-7F54-3C95-189316265BEC}"/>
          </ac:spMkLst>
        </pc:spChg>
        <pc:spChg chg="del">
          <ac:chgData name="Breno Nicelatchi" userId="495d62745e7169d0" providerId="LiveId" clId="{21BFB9FA-42D4-449E-BA30-9DFF891BC6BF}" dt="2023-09-25T16:27:24.538" v="76" actId="478"/>
          <ac:spMkLst>
            <pc:docMk/>
            <pc:sldMk cId="959066417" sldId="459"/>
            <ac:spMk id="35" creationId="{7A11DE1C-1795-2C83-B680-9D221DD157F1}"/>
          </ac:spMkLst>
        </pc:spChg>
        <pc:spChg chg="del">
          <ac:chgData name="Breno Nicelatchi" userId="495d62745e7169d0" providerId="LiveId" clId="{21BFB9FA-42D4-449E-BA30-9DFF891BC6BF}" dt="2023-09-25T16:27:24.538" v="76" actId="478"/>
          <ac:spMkLst>
            <pc:docMk/>
            <pc:sldMk cId="959066417" sldId="459"/>
            <ac:spMk id="40" creationId="{4F83447F-B9AC-8A3B-4BCC-E48686D8D456}"/>
          </ac:spMkLst>
        </pc:spChg>
        <pc:spChg chg="del">
          <ac:chgData name="Breno Nicelatchi" userId="495d62745e7169d0" providerId="LiveId" clId="{21BFB9FA-42D4-449E-BA30-9DFF891BC6BF}" dt="2023-09-25T16:27:24.538" v="76" actId="478"/>
          <ac:spMkLst>
            <pc:docMk/>
            <pc:sldMk cId="959066417" sldId="459"/>
            <ac:spMk id="41" creationId="{DAF1AAD6-DC3C-BC1B-79C4-CAD9E9E5B4AE}"/>
          </ac:spMkLst>
        </pc:spChg>
        <pc:spChg chg="del">
          <ac:chgData name="Breno Nicelatchi" userId="495d62745e7169d0" providerId="LiveId" clId="{21BFB9FA-42D4-449E-BA30-9DFF891BC6BF}" dt="2023-09-25T16:27:24.538" v="76" actId="478"/>
          <ac:spMkLst>
            <pc:docMk/>
            <pc:sldMk cId="959066417" sldId="459"/>
            <ac:spMk id="42" creationId="{7790DCC3-D595-B512-F995-0810BAA8C016}"/>
          </ac:spMkLst>
        </pc:spChg>
        <pc:spChg chg="del">
          <ac:chgData name="Breno Nicelatchi" userId="495d62745e7169d0" providerId="LiveId" clId="{21BFB9FA-42D4-449E-BA30-9DFF891BC6BF}" dt="2023-09-25T16:27:24.538" v="76" actId="478"/>
          <ac:spMkLst>
            <pc:docMk/>
            <pc:sldMk cId="959066417" sldId="459"/>
            <ac:spMk id="43" creationId="{F611BF21-A2B7-BC22-8DDD-5AC5EB268CB5}"/>
          </ac:spMkLst>
        </pc:spChg>
        <pc:spChg chg="del">
          <ac:chgData name="Breno Nicelatchi" userId="495d62745e7169d0" providerId="LiveId" clId="{21BFB9FA-42D4-449E-BA30-9DFF891BC6BF}" dt="2023-09-25T16:27:24.538" v="76" actId="478"/>
          <ac:spMkLst>
            <pc:docMk/>
            <pc:sldMk cId="959066417" sldId="459"/>
            <ac:spMk id="44" creationId="{C4F45A49-9BBB-A4BA-F17B-5767454F162D}"/>
          </ac:spMkLst>
        </pc:spChg>
        <pc:spChg chg="del">
          <ac:chgData name="Breno Nicelatchi" userId="495d62745e7169d0" providerId="LiveId" clId="{21BFB9FA-42D4-449E-BA30-9DFF891BC6BF}" dt="2023-09-25T16:27:24.538" v="76" actId="478"/>
          <ac:spMkLst>
            <pc:docMk/>
            <pc:sldMk cId="959066417" sldId="459"/>
            <ac:spMk id="45" creationId="{D954D585-D74D-DA22-5149-03BF10DC2C1A}"/>
          </ac:spMkLst>
        </pc:spChg>
        <pc:spChg chg="del">
          <ac:chgData name="Breno Nicelatchi" userId="495d62745e7169d0" providerId="LiveId" clId="{21BFB9FA-42D4-449E-BA30-9DFF891BC6BF}" dt="2023-09-25T16:27:24.538" v="76" actId="478"/>
          <ac:spMkLst>
            <pc:docMk/>
            <pc:sldMk cId="959066417" sldId="459"/>
            <ac:spMk id="46" creationId="{0DAA1C5B-1A9D-DFC7-36BC-ECA0690D2F91}"/>
          </ac:spMkLst>
        </pc:spChg>
        <pc:spChg chg="del">
          <ac:chgData name="Breno Nicelatchi" userId="495d62745e7169d0" providerId="LiveId" clId="{21BFB9FA-42D4-449E-BA30-9DFF891BC6BF}" dt="2023-09-25T16:27:24.538" v="76" actId="478"/>
          <ac:spMkLst>
            <pc:docMk/>
            <pc:sldMk cId="959066417" sldId="459"/>
            <ac:spMk id="47" creationId="{5C32CAC9-EF55-0892-6187-34A0291F312F}"/>
          </ac:spMkLst>
        </pc:spChg>
        <pc:grpChg chg="mod">
          <ac:chgData name="Breno Nicelatchi" userId="495d62745e7169d0" providerId="LiveId" clId="{21BFB9FA-42D4-449E-BA30-9DFF891BC6BF}" dt="2023-09-26T16:54:27.528" v="355" actId="1036"/>
          <ac:grpSpMkLst>
            <pc:docMk/>
            <pc:sldMk cId="959066417" sldId="459"/>
            <ac:grpSpMk id="12" creationId="{2FF1D9CF-9F7F-8F33-B035-DB2CE15AA0DA}"/>
          </ac:grpSpMkLst>
        </pc:grpChg>
        <pc:grpChg chg="del">
          <ac:chgData name="Breno Nicelatchi" userId="495d62745e7169d0" providerId="LiveId" clId="{21BFB9FA-42D4-449E-BA30-9DFF891BC6BF}" dt="2023-09-25T16:27:24.538" v="76" actId="478"/>
          <ac:grpSpMkLst>
            <pc:docMk/>
            <pc:sldMk cId="959066417" sldId="459"/>
            <ac:grpSpMk id="36" creationId="{B82C13F1-F6DD-5619-2496-22E7BAC580B7}"/>
          </ac:grpSpMkLst>
        </pc:grpChg>
        <pc:picChg chg="add mod">
          <ac:chgData name="Breno Nicelatchi" userId="495d62745e7169d0" providerId="LiveId" clId="{21BFB9FA-42D4-449E-BA30-9DFF891BC6BF}" dt="2023-09-26T16:53:34.137" v="275"/>
          <ac:picMkLst>
            <pc:docMk/>
            <pc:sldMk cId="959066417" sldId="459"/>
            <ac:picMk id="2" creationId="{9CAFDABE-0519-0291-11A7-1C119171CA0F}"/>
          </ac:picMkLst>
        </pc:picChg>
        <pc:picChg chg="add mod">
          <ac:chgData name="Breno Nicelatchi" userId="495d62745e7169d0" providerId="LiveId" clId="{21BFB9FA-42D4-449E-BA30-9DFF891BC6BF}" dt="2023-09-26T16:55:11.112" v="367" actId="14100"/>
          <ac:picMkLst>
            <pc:docMk/>
            <pc:sldMk cId="959066417" sldId="459"/>
            <ac:picMk id="3" creationId="{BAC0C164-94C5-E066-E123-AA2E74CDBB62}"/>
          </ac:picMkLst>
        </pc:picChg>
        <pc:picChg chg="del mod">
          <ac:chgData name="Breno Nicelatchi" userId="495d62745e7169d0" providerId="LiveId" clId="{21BFB9FA-42D4-449E-BA30-9DFF891BC6BF}" dt="2023-09-26T16:53:07.993" v="270" actId="478"/>
          <ac:picMkLst>
            <pc:docMk/>
            <pc:sldMk cId="959066417" sldId="459"/>
            <ac:picMk id="2050" creationId="{4E028955-90F7-3A50-4481-F3B2E143C0F8}"/>
          </ac:picMkLst>
        </pc:picChg>
      </pc:sldChg>
      <pc:sldChg chg="addSp delSp modSp mod modAnim">
        <pc:chgData name="Breno Nicelatchi" userId="495d62745e7169d0" providerId="LiveId" clId="{21BFB9FA-42D4-449E-BA30-9DFF891BC6BF}" dt="2023-09-26T20:44:37.969" v="2786" actId="1038"/>
        <pc:sldMkLst>
          <pc:docMk/>
          <pc:sldMk cId="3853392573" sldId="460"/>
        </pc:sldMkLst>
        <pc:spChg chg="add del mod ord">
          <ac:chgData name="Breno Nicelatchi" userId="495d62745e7169d0" providerId="LiveId" clId="{21BFB9FA-42D4-449E-BA30-9DFF891BC6BF}" dt="2023-09-26T20:44:34.198" v="2770" actId="167"/>
          <ac:spMkLst>
            <pc:docMk/>
            <pc:sldMk cId="3853392573" sldId="460"/>
            <ac:spMk id="2" creationId="{B60CFEB9-518D-99FB-899D-7C82B3A35D4A}"/>
          </ac:spMkLst>
        </pc:spChg>
        <pc:spChg chg="add mod">
          <ac:chgData name="Breno Nicelatchi" userId="495d62745e7169d0" providerId="LiveId" clId="{21BFB9FA-42D4-449E-BA30-9DFF891BC6BF}" dt="2023-09-26T17:50:57.683" v="831" actId="1036"/>
          <ac:spMkLst>
            <pc:docMk/>
            <pc:sldMk cId="3853392573" sldId="460"/>
            <ac:spMk id="4" creationId="{FA39A31A-0733-C51F-25F2-F14D8DAE2A8C}"/>
          </ac:spMkLst>
        </pc:spChg>
        <pc:spChg chg="add mod ord">
          <ac:chgData name="Breno Nicelatchi" userId="495d62745e7169d0" providerId="LiveId" clId="{21BFB9FA-42D4-449E-BA30-9DFF891BC6BF}" dt="2023-09-26T20:44:31.333" v="2769" actId="167"/>
          <ac:spMkLst>
            <pc:docMk/>
            <pc:sldMk cId="3853392573" sldId="460"/>
            <ac:spMk id="7" creationId="{094193C8-C7B8-6947-7F1C-B56D8833E56D}"/>
          </ac:spMkLst>
        </pc:spChg>
        <pc:spChg chg="add del">
          <ac:chgData name="Breno Nicelatchi" userId="495d62745e7169d0" providerId="LiveId" clId="{21BFB9FA-42D4-449E-BA30-9DFF891BC6BF}" dt="2023-09-26T17:19:50.737" v="763" actId="478"/>
          <ac:spMkLst>
            <pc:docMk/>
            <pc:sldMk cId="3853392573" sldId="460"/>
            <ac:spMk id="12" creationId="{C9F403CE-BB37-85E9-EC6A-738DFAAF4B22}"/>
          </ac:spMkLst>
        </pc:spChg>
        <pc:spChg chg="add del">
          <ac:chgData name="Breno Nicelatchi" userId="495d62745e7169d0" providerId="LiveId" clId="{21BFB9FA-42D4-449E-BA30-9DFF891BC6BF}" dt="2023-09-26T17:19:50.737" v="763" actId="478"/>
          <ac:spMkLst>
            <pc:docMk/>
            <pc:sldMk cId="3853392573" sldId="460"/>
            <ac:spMk id="13" creationId="{F45CF7EE-1C06-EBC2-298D-75AED2B17B25}"/>
          </ac:spMkLst>
        </pc:spChg>
        <pc:spChg chg="add del">
          <ac:chgData name="Breno Nicelatchi" userId="495d62745e7169d0" providerId="LiveId" clId="{21BFB9FA-42D4-449E-BA30-9DFF891BC6BF}" dt="2023-09-26T17:19:50.737" v="763" actId="478"/>
          <ac:spMkLst>
            <pc:docMk/>
            <pc:sldMk cId="3853392573" sldId="460"/>
            <ac:spMk id="19" creationId="{4E210D6D-EDED-7CB3-FC40-6596E8B7E82E}"/>
          </ac:spMkLst>
        </pc:spChg>
        <pc:grpChg chg="add del">
          <ac:chgData name="Breno Nicelatchi" userId="495d62745e7169d0" providerId="LiveId" clId="{21BFB9FA-42D4-449E-BA30-9DFF891BC6BF}" dt="2023-09-26T17:19:50.737" v="763" actId="478"/>
          <ac:grpSpMkLst>
            <pc:docMk/>
            <pc:sldMk cId="3853392573" sldId="460"/>
            <ac:grpSpMk id="14" creationId="{D7E0E4C3-B189-7619-969B-07C8FC617F83}"/>
          </ac:grpSpMkLst>
        </pc:grpChg>
        <pc:picChg chg="add mod">
          <ac:chgData name="Breno Nicelatchi" userId="495d62745e7169d0" providerId="LiveId" clId="{21BFB9FA-42D4-449E-BA30-9DFF891BC6BF}" dt="2023-09-26T17:52:19.959" v="832" actId="14100"/>
          <ac:picMkLst>
            <pc:docMk/>
            <pc:sldMk cId="3853392573" sldId="460"/>
            <ac:picMk id="3" creationId="{235AF949-4C34-68FA-C46C-9CE92134FAD0}"/>
          </ac:picMkLst>
        </pc:picChg>
        <pc:picChg chg="add del mod">
          <ac:chgData name="Breno Nicelatchi" userId="495d62745e7169d0" providerId="LiveId" clId="{21BFB9FA-42D4-449E-BA30-9DFF891BC6BF}" dt="2023-09-26T17:50:07.053" v="796" actId="478"/>
          <ac:picMkLst>
            <pc:docMk/>
            <pc:sldMk cId="3853392573" sldId="460"/>
            <ac:picMk id="5" creationId="{8FA72BB6-826E-6FF7-7FA9-A2F509F6C058}"/>
          </ac:picMkLst>
        </pc:picChg>
        <pc:picChg chg="add mod">
          <ac:chgData name="Breno Nicelatchi" userId="495d62745e7169d0" providerId="LiveId" clId="{21BFB9FA-42D4-449E-BA30-9DFF891BC6BF}" dt="2023-09-26T20:44:37.969" v="2786" actId="1038"/>
          <ac:picMkLst>
            <pc:docMk/>
            <pc:sldMk cId="3853392573" sldId="460"/>
            <ac:picMk id="6" creationId="{7F8E0ABE-ECF8-BBA7-EDE3-AC44FBD21BB0}"/>
          </ac:picMkLst>
        </pc:picChg>
      </pc:sldChg>
      <pc:sldChg chg="del">
        <pc:chgData name="Breno Nicelatchi" userId="495d62745e7169d0" providerId="LiveId" clId="{21BFB9FA-42D4-449E-BA30-9DFF891BC6BF}" dt="2023-09-27T02:53:57.414" v="4258" actId="47"/>
        <pc:sldMkLst>
          <pc:docMk/>
          <pc:sldMk cId="2541809712" sldId="461"/>
        </pc:sldMkLst>
      </pc:sldChg>
      <pc:sldChg chg="del">
        <pc:chgData name="Breno Nicelatchi" userId="495d62745e7169d0" providerId="LiveId" clId="{21BFB9FA-42D4-449E-BA30-9DFF891BC6BF}" dt="2023-09-27T02:53:57.414" v="4258" actId="47"/>
        <pc:sldMkLst>
          <pc:docMk/>
          <pc:sldMk cId="751117299" sldId="468"/>
        </pc:sldMkLst>
      </pc:sldChg>
      <pc:sldChg chg="del">
        <pc:chgData name="Breno Nicelatchi" userId="495d62745e7169d0" providerId="LiveId" clId="{21BFB9FA-42D4-449E-BA30-9DFF891BC6BF}" dt="2023-09-27T02:53:57.414" v="4258" actId="47"/>
        <pc:sldMkLst>
          <pc:docMk/>
          <pc:sldMk cId="2407781841" sldId="522"/>
        </pc:sldMkLst>
      </pc:sldChg>
      <pc:sldChg chg="addSp delSp modSp mod modAnim">
        <pc:chgData name="Breno Nicelatchi" userId="495d62745e7169d0" providerId="LiveId" clId="{21BFB9FA-42D4-449E-BA30-9DFF891BC6BF}" dt="2023-09-26T17:07:41.196" v="634"/>
        <pc:sldMkLst>
          <pc:docMk/>
          <pc:sldMk cId="3888228418" sldId="523"/>
        </pc:sldMkLst>
        <pc:spChg chg="del">
          <ac:chgData name="Breno Nicelatchi" userId="495d62745e7169d0" providerId="LiveId" clId="{21BFB9FA-42D4-449E-BA30-9DFF891BC6BF}" dt="2023-09-26T17:05:27.242" v="511" actId="478"/>
          <ac:spMkLst>
            <pc:docMk/>
            <pc:sldMk cId="3888228418" sldId="523"/>
            <ac:spMk id="12" creationId="{E0001AA1-9EB3-46D7-DFF8-23AFF376D001}"/>
          </ac:spMkLst>
        </pc:spChg>
        <pc:spChg chg="mod">
          <ac:chgData name="Breno Nicelatchi" userId="495d62745e7169d0" providerId="LiveId" clId="{21BFB9FA-42D4-449E-BA30-9DFF891BC6BF}" dt="2023-09-26T17:05:51.907" v="553" actId="1037"/>
          <ac:spMkLst>
            <pc:docMk/>
            <pc:sldMk cId="3888228418" sldId="523"/>
            <ac:spMk id="18" creationId="{3DEC0513-4DED-5347-5B49-D5A5ACDEF7D1}"/>
          </ac:spMkLst>
        </pc:spChg>
        <pc:spChg chg="mod">
          <ac:chgData name="Breno Nicelatchi" userId="495d62745e7169d0" providerId="LiveId" clId="{21BFB9FA-42D4-449E-BA30-9DFF891BC6BF}" dt="2023-09-26T17:05:46.450" v="545" actId="207"/>
          <ac:spMkLst>
            <pc:docMk/>
            <pc:sldMk cId="3888228418" sldId="523"/>
            <ac:spMk id="20" creationId="{6C9F1BC3-DE31-4190-8395-24AF21AB5E8C}"/>
          </ac:spMkLst>
        </pc:spChg>
        <pc:picChg chg="add mod">
          <ac:chgData name="Breno Nicelatchi" userId="495d62745e7169d0" providerId="LiveId" clId="{21BFB9FA-42D4-449E-BA30-9DFF891BC6BF}" dt="2023-09-26T17:07:23.355" v="628" actId="688"/>
          <ac:picMkLst>
            <pc:docMk/>
            <pc:sldMk cId="3888228418" sldId="523"/>
            <ac:picMk id="8" creationId="{9551BCF1-3E59-B3FA-28BA-ED0C59DA4B58}"/>
          </ac:picMkLst>
        </pc:picChg>
        <pc:picChg chg="add mod">
          <ac:chgData name="Breno Nicelatchi" userId="495d62745e7169d0" providerId="LiveId" clId="{21BFB9FA-42D4-449E-BA30-9DFF891BC6BF}" dt="2023-09-26T17:07:29.607" v="633" actId="1037"/>
          <ac:picMkLst>
            <pc:docMk/>
            <pc:sldMk cId="3888228418" sldId="523"/>
            <ac:picMk id="10" creationId="{3D4E1A32-D8BA-7EFE-BEEF-47AA10D42BD7}"/>
          </ac:picMkLst>
        </pc:picChg>
        <pc:picChg chg="del">
          <ac:chgData name="Breno Nicelatchi" userId="495d62745e7169d0" providerId="LiveId" clId="{21BFB9FA-42D4-449E-BA30-9DFF891BC6BF}" dt="2023-09-26T17:05:29.232" v="512" actId="478"/>
          <ac:picMkLst>
            <pc:docMk/>
            <pc:sldMk cId="3888228418" sldId="523"/>
            <ac:picMk id="4098" creationId="{6366FAE9-C442-A95A-3CD1-03766ADC1105}"/>
          </ac:picMkLst>
        </pc:picChg>
        <pc:picChg chg="del">
          <ac:chgData name="Breno Nicelatchi" userId="495d62745e7169d0" providerId="LiveId" clId="{21BFB9FA-42D4-449E-BA30-9DFF891BC6BF}" dt="2023-09-26T17:05:27.242" v="511" actId="478"/>
          <ac:picMkLst>
            <pc:docMk/>
            <pc:sldMk cId="3888228418" sldId="523"/>
            <ac:picMk id="4100" creationId="{3DC4799D-A631-742A-F27D-FF6D76746D9C}"/>
          </ac:picMkLst>
        </pc:picChg>
        <pc:picChg chg="del">
          <ac:chgData name="Breno Nicelatchi" userId="495d62745e7169d0" providerId="LiveId" clId="{21BFB9FA-42D4-449E-BA30-9DFF891BC6BF}" dt="2023-09-26T17:06:19.005" v="557" actId="478"/>
          <ac:picMkLst>
            <pc:docMk/>
            <pc:sldMk cId="3888228418" sldId="523"/>
            <ac:picMk id="4102" creationId="{4A782A4D-6562-F266-1B4C-311A845330A2}"/>
          </ac:picMkLst>
        </pc:picChg>
      </pc:sldChg>
      <pc:sldChg chg="del">
        <pc:chgData name="Breno Nicelatchi" userId="495d62745e7169d0" providerId="LiveId" clId="{21BFB9FA-42D4-449E-BA30-9DFF891BC6BF}" dt="2023-09-27T02:53:57.414" v="4258" actId="47"/>
        <pc:sldMkLst>
          <pc:docMk/>
          <pc:sldMk cId="368374057" sldId="524"/>
        </pc:sldMkLst>
      </pc:sldChg>
      <pc:sldChg chg="del">
        <pc:chgData name="Breno Nicelatchi" userId="495d62745e7169d0" providerId="LiveId" clId="{21BFB9FA-42D4-449E-BA30-9DFF891BC6BF}" dt="2023-09-27T02:53:57.414" v="4258" actId="47"/>
        <pc:sldMkLst>
          <pc:docMk/>
          <pc:sldMk cId="2046977593" sldId="525"/>
        </pc:sldMkLst>
      </pc:sldChg>
      <pc:sldChg chg="del">
        <pc:chgData name="Breno Nicelatchi" userId="495d62745e7169d0" providerId="LiveId" clId="{21BFB9FA-42D4-449E-BA30-9DFF891BC6BF}" dt="2023-09-27T02:53:57.414" v="4258" actId="47"/>
        <pc:sldMkLst>
          <pc:docMk/>
          <pc:sldMk cId="2316407112" sldId="531"/>
        </pc:sldMkLst>
      </pc:sldChg>
      <pc:sldChg chg="del">
        <pc:chgData name="Breno Nicelatchi" userId="495d62745e7169d0" providerId="LiveId" clId="{21BFB9FA-42D4-449E-BA30-9DFF891BC6BF}" dt="2023-09-27T02:53:57.414" v="4258" actId="47"/>
        <pc:sldMkLst>
          <pc:docMk/>
          <pc:sldMk cId="48601888" sldId="532"/>
        </pc:sldMkLst>
      </pc:sldChg>
      <pc:sldChg chg="del">
        <pc:chgData name="Breno Nicelatchi" userId="495d62745e7169d0" providerId="LiveId" clId="{21BFB9FA-42D4-449E-BA30-9DFF891BC6BF}" dt="2023-09-27T02:53:57.414" v="4258" actId="47"/>
        <pc:sldMkLst>
          <pc:docMk/>
          <pc:sldMk cId="2988534372" sldId="533"/>
        </pc:sldMkLst>
      </pc:sldChg>
      <pc:sldChg chg="del">
        <pc:chgData name="Breno Nicelatchi" userId="495d62745e7169d0" providerId="LiveId" clId="{21BFB9FA-42D4-449E-BA30-9DFF891BC6BF}" dt="2023-09-27T02:53:57.414" v="4258" actId="47"/>
        <pc:sldMkLst>
          <pc:docMk/>
          <pc:sldMk cId="2889050352" sldId="534"/>
        </pc:sldMkLst>
      </pc:sldChg>
      <pc:sldChg chg="del">
        <pc:chgData name="Breno Nicelatchi" userId="495d62745e7169d0" providerId="LiveId" clId="{21BFB9FA-42D4-449E-BA30-9DFF891BC6BF}" dt="2023-09-27T02:53:57.414" v="4258" actId="47"/>
        <pc:sldMkLst>
          <pc:docMk/>
          <pc:sldMk cId="2940498179" sldId="535"/>
        </pc:sldMkLst>
      </pc:sldChg>
      <pc:sldChg chg="del">
        <pc:chgData name="Breno Nicelatchi" userId="495d62745e7169d0" providerId="LiveId" clId="{21BFB9FA-42D4-449E-BA30-9DFF891BC6BF}" dt="2023-09-27T02:53:57.414" v="4258" actId="47"/>
        <pc:sldMkLst>
          <pc:docMk/>
          <pc:sldMk cId="1493275504" sldId="536"/>
        </pc:sldMkLst>
      </pc:sldChg>
      <pc:sldChg chg="del">
        <pc:chgData name="Breno Nicelatchi" userId="495d62745e7169d0" providerId="LiveId" clId="{21BFB9FA-42D4-449E-BA30-9DFF891BC6BF}" dt="2023-09-27T02:53:57.414" v="4258" actId="47"/>
        <pc:sldMkLst>
          <pc:docMk/>
          <pc:sldMk cId="1526226152" sldId="537"/>
        </pc:sldMkLst>
      </pc:sldChg>
      <pc:sldChg chg="del">
        <pc:chgData name="Breno Nicelatchi" userId="495d62745e7169d0" providerId="LiveId" clId="{21BFB9FA-42D4-449E-BA30-9DFF891BC6BF}" dt="2023-09-27T02:53:57.414" v="4258" actId="47"/>
        <pc:sldMkLst>
          <pc:docMk/>
          <pc:sldMk cId="785255276" sldId="538"/>
        </pc:sldMkLst>
      </pc:sldChg>
      <pc:sldChg chg="del">
        <pc:chgData name="Breno Nicelatchi" userId="495d62745e7169d0" providerId="LiveId" clId="{21BFB9FA-42D4-449E-BA30-9DFF891BC6BF}" dt="2023-09-27T02:53:57.414" v="4258" actId="47"/>
        <pc:sldMkLst>
          <pc:docMk/>
          <pc:sldMk cId="1659894660" sldId="539"/>
        </pc:sldMkLst>
      </pc:sldChg>
      <pc:sldChg chg="del">
        <pc:chgData name="Breno Nicelatchi" userId="495d62745e7169d0" providerId="LiveId" clId="{21BFB9FA-42D4-449E-BA30-9DFF891BC6BF}" dt="2023-09-27T02:53:57.414" v="4258" actId="47"/>
        <pc:sldMkLst>
          <pc:docMk/>
          <pc:sldMk cId="3634238890" sldId="540"/>
        </pc:sldMkLst>
      </pc:sldChg>
      <pc:sldChg chg="del">
        <pc:chgData name="Breno Nicelatchi" userId="495d62745e7169d0" providerId="LiveId" clId="{21BFB9FA-42D4-449E-BA30-9DFF891BC6BF}" dt="2023-09-27T02:53:57.414" v="4258" actId="47"/>
        <pc:sldMkLst>
          <pc:docMk/>
          <pc:sldMk cId="2730510299" sldId="541"/>
        </pc:sldMkLst>
      </pc:sldChg>
      <pc:sldChg chg="del">
        <pc:chgData name="Breno Nicelatchi" userId="495d62745e7169d0" providerId="LiveId" clId="{21BFB9FA-42D4-449E-BA30-9DFF891BC6BF}" dt="2023-09-27T02:53:57.414" v="4258" actId="47"/>
        <pc:sldMkLst>
          <pc:docMk/>
          <pc:sldMk cId="1450805761" sldId="542"/>
        </pc:sldMkLst>
      </pc:sldChg>
      <pc:sldChg chg="del">
        <pc:chgData name="Breno Nicelatchi" userId="495d62745e7169d0" providerId="LiveId" clId="{21BFB9FA-42D4-449E-BA30-9DFF891BC6BF}" dt="2023-09-27T02:53:57.414" v="4258" actId="47"/>
        <pc:sldMkLst>
          <pc:docMk/>
          <pc:sldMk cId="2642017781" sldId="543"/>
        </pc:sldMkLst>
      </pc:sldChg>
      <pc:sldChg chg="del">
        <pc:chgData name="Breno Nicelatchi" userId="495d62745e7169d0" providerId="LiveId" clId="{21BFB9FA-42D4-449E-BA30-9DFF891BC6BF}" dt="2023-09-27T02:53:57.414" v="4258" actId="47"/>
        <pc:sldMkLst>
          <pc:docMk/>
          <pc:sldMk cId="3384723314" sldId="544"/>
        </pc:sldMkLst>
      </pc:sldChg>
      <pc:sldChg chg="del">
        <pc:chgData name="Breno Nicelatchi" userId="495d62745e7169d0" providerId="LiveId" clId="{21BFB9FA-42D4-449E-BA30-9DFF891BC6BF}" dt="2023-09-27T02:53:57.414" v="4258" actId="47"/>
        <pc:sldMkLst>
          <pc:docMk/>
          <pc:sldMk cId="1618780327" sldId="545"/>
        </pc:sldMkLst>
      </pc:sldChg>
      <pc:sldChg chg="del">
        <pc:chgData name="Breno Nicelatchi" userId="495d62745e7169d0" providerId="LiveId" clId="{21BFB9FA-42D4-449E-BA30-9DFF891BC6BF}" dt="2023-09-27T02:53:57.414" v="4258" actId="47"/>
        <pc:sldMkLst>
          <pc:docMk/>
          <pc:sldMk cId="2067591003" sldId="546"/>
        </pc:sldMkLst>
      </pc:sldChg>
      <pc:sldChg chg="del">
        <pc:chgData name="Breno Nicelatchi" userId="495d62745e7169d0" providerId="LiveId" clId="{21BFB9FA-42D4-449E-BA30-9DFF891BC6BF}" dt="2023-09-27T02:53:57.414" v="4258" actId="47"/>
        <pc:sldMkLst>
          <pc:docMk/>
          <pc:sldMk cId="2586143281" sldId="547"/>
        </pc:sldMkLst>
      </pc:sldChg>
      <pc:sldChg chg="del">
        <pc:chgData name="Breno Nicelatchi" userId="495d62745e7169d0" providerId="LiveId" clId="{21BFB9FA-42D4-449E-BA30-9DFF891BC6BF}" dt="2023-09-27T02:53:57.414" v="4258" actId="47"/>
        <pc:sldMkLst>
          <pc:docMk/>
          <pc:sldMk cId="2284589024" sldId="548"/>
        </pc:sldMkLst>
      </pc:sldChg>
      <pc:sldChg chg="del">
        <pc:chgData name="Breno Nicelatchi" userId="495d62745e7169d0" providerId="LiveId" clId="{21BFB9FA-42D4-449E-BA30-9DFF891BC6BF}" dt="2023-09-27T02:53:57.414" v="4258" actId="47"/>
        <pc:sldMkLst>
          <pc:docMk/>
          <pc:sldMk cId="4212808745" sldId="549"/>
        </pc:sldMkLst>
      </pc:sldChg>
      <pc:sldChg chg="del">
        <pc:chgData name="Breno Nicelatchi" userId="495d62745e7169d0" providerId="LiveId" clId="{21BFB9FA-42D4-449E-BA30-9DFF891BC6BF}" dt="2023-09-27T02:53:57.414" v="4258" actId="47"/>
        <pc:sldMkLst>
          <pc:docMk/>
          <pc:sldMk cId="2637367971" sldId="550"/>
        </pc:sldMkLst>
      </pc:sldChg>
      <pc:sldChg chg="del">
        <pc:chgData name="Breno Nicelatchi" userId="495d62745e7169d0" providerId="LiveId" clId="{21BFB9FA-42D4-449E-BA30-9DFF891BC6BF}" dt="2023-09-27T02:53:57.414" v="4258" actId="47"/>
        <pc:sldMkLst>
          <pc:docMk/>
          <pc:sldMk cId="933685643" sldId="551"/>
        </pc:sldMkLst>
      </pc:sldChg>
      <pc:sldChg chg="del">
        <pc:chgData name="Breno Nicelatchi" userId="495d62745e7169d0" providerId="LiveId" clId="{21BFB9FA-42D4-449E-BA30-9DFF891BC6BF}" dt="2023-09-27T02:53:57.414" v="4258" actId="47"/>
        <pc:sldMkLst>
          <pc:docMk/>
          <pc:sldMk cId="3042262224" sldId="552"/>
        </pc:sldMkLst>
      </pc:sldChg>
      <pc:sldChg chg="del">
        <pc:chgData name="Breno Nicelatchi" userId="495d62745e7169d0" providerId="LiveId" clId="{21BFB9FA-42D4-449E-BA30-9DFF891BC6BF}" dt="2023-09-27T02:53:57.414" v="4258" actId="47"/>
        <pc:sldMkLst>
          <pc:docMk/>
          <pc:sldMk cId="304460994" sldId="553"/>
        </pc:sldMkLst>
      </pc:sldChg>
      <pc:sldChg chg="del">
        <pc:chgData name="Breno Nicelatchi" userId="495d62745e7169d0" providerId="LiveId" clId="{21BFB9FA-42D4-449E-BA30-9DFF891BC6BF}" dt="2023-09-27T02:53:57.414" v="4258" actId="47"/>
        <pc:sldMkLst>
          <pc:docMk/>
          <pc:sldMk cId="1366489426" sldId="554"/>
        </pc:sldMkLst>
      </pc:sldChg>
      <pc:sldChg chg="del">
        <pc:chgData name="Breno Nicelatchi" userId="495d62745e7169d0" providerId="LiveId" clId="{21BFB9FA-42D4-449E-BA30-9DFF891BC6BF}" dt="2023-09-27T02:53:57.414" v="4258" actId="47"/>
        <pc:sldMkLst>
          <pc:docMk/>
          <pc:sldMk cId="3343410717" sldId="555"/>
        </pc:sldMkLst>
      </pc:sldChg>
      <pc:sldChg chg="del">
        <pc:chgData name="Breno Nicelatchi" userId="495d62745e7169d0" providerId="LiveId" clId="{21BFB9FA-42D4-449E-BA30-9DFF891BC6BF}" dt="2023-09-27T02:53:57.414" v="4258" actId="47"/>
        <pc:sldMkLst>
          <pc:docMk/>
          <pc:sldMk cId="1275808738" sldId="556"/>
        </pc:sldMkLst>
      </pc:sldChg>
      <pc:sldChg chg="del">
        <pc:chgData name="Breno Nicelatchi" userId="495d62745e7169d0" providerId="LiveId" clId="{21BFB9FA-42D4-449E-BA30-9DFF891BC6BF}" dt="2023-09-27T02:53:57.414" v="4258" actId="47"/>
        <pc:sldMkLst>
          <pc:docMk/>
          <pc:sldMk cId="4119855241" sldId="557"/>
        </pc:sldMkLst>
      </pc:sldChg>
      <pc:sldChg chg="del">
        <pc:chgData name="Breno Nicelatchi" userId="495d62745e7169d0" providerId="LiveId" clId="{21BFB9FA-42D4-449E-BA30-9DFF891BC6BF}" dt="2023-09-27T02:53:57.414" v="4258" actId="47"/>
        <pc:sldMkLst>
          <pc:docMk/>
          <pc:sldMk cId="2368852555" sldId="558"/>
        </pc:sldMkLst>
      </pc:sldChg>
      <pc:sldChg chg="del">
        <pc:chgData name="Breno Nicelatchi" userId="495d62745e7169d0" providerId="LiveId" clId="{21BFB9FA-42D4-449E-BA30-9DFF891BC6BF}" dt="2023-09-27T02:53:57.414" v="4258" actId="47"/>
        <pc:sldMkLst>
          <pc:docMk/>
          <pc:sldMk cId="3422723" sldId="559"/>
        </pc:sldMkLst>
      </pc:sldChg>
      <pc:sldChg chg="del">
        <pc:chgData name="Breno Nicelatchi" userId="495d62745e7169d0" providerId="LiveId" clId="{21BFB9FA-42D4-449E-BA30-9DFF891BC6BF}" dt="2023-09-27T02:53:57.414" v="4258" actId="47"/>
        <pc:sldMkLst>
          <pc:docMk/>
          <pc:sldMk cId="1227066112" sldId="560"/>
        </pc:sldMkLst>
      </pc:sldChg>
      <pc:sldChg chg="del">
        <pc:chgData name="Breno Nicelatchi" userId="495d62745e7169d0" providerId="LiveId" clId="{21BFB9FA-42D4-449E-BA30-9DFF891BC6BF}" dt="2023-09-27T02:53:57.414" v="4258" actId="47"/>
        <pc:sldMkLst>
          <pc:docMk/>
          <pc:sldMk cId="2168110396" sldId="561"/>
        </pc:sldMkLst>
      </pc:sldChg>
      <pc:sldChg chg="del">
        <pc:chgData name="Breno Nicelatchi" userId="495d62745e7169d0" providerId="LiveId" clId="{21BFB9FA-42D4-449E-BA30-9DFF891BC6BF}" dt="2023-09-27T02:53:57.414" v="4258" actId="47"/>
        <pc:sldMkLst>
          <pc:docMk/>
          <pc:sldMk cId="2707469710" sldId="562"/>
        </pc:sldMkLst>
      </pc:sldChg>
      <pc:sldChg chg="del">
        <pc:chgData name="Breno Nicelatchi" userId="495d62745e7169d0" providerId="LiveId" clId="{21BFB9FA-42D4-449E-BA30-9DFF891BC6BF}" dt="2023-09-27T02:53:57.414" v="4258" actId="47"/>
        <pc:sldMkLst>
          <pc:docMk/>
          <pc:sldMk cId="2391400086" sldId="563"/>
        </pc:sldMkLst>
      </pc:sldChg>
      <pc:sldChg chg="del">
        <pc:chgData name="Breno Nicelatchi" userId="495d62745e7169d0" providerId="LiveId" clId="{21BFB9FA-42D4-449E-BA30-9DFF891BC6BF}" dt="2023-09-27T02:53:57.414" v="4258" actId="47"/>
        <pc:sldMkLst>
          <pc:docMk/>
          <pc:sldMk cId="2290713744" sldId="564"/>
        </pc:sldMkLst>
      </pc:sldChg>
      <pc:sldChg chg="del">
        <pc:chgData name="Breno Nicelatchi" userId="495d62745e7169d0" providerId="LiveId" clId="{21BFB9FA-42D4-449E-BA30-9DFF891BC6BF}" dt="2023-09-27T02:53:57.414" v="4258" actId="47"/>
        <pc:sldMkLst>
          <pc:docMk/>
          <pc:sldMk cId="1473126891" sldId="565"/>
        </pc:sldMkLst>
      </pc:sldChg>
      <pc:sldChg chg="del">
        <pc:chgData name="Breno Nicelatchi" userId="495d62745e7169d0" providerId="LiveId" clId="{21BFB9FA-42D4-449E-BA30-9DFF891BC6BF}" dt="2023-09-27T02:53:59.366" v="4259" actId="47"/>
        <pc:sldMkLst>
          <pc:docMk/>
          <pc:sldMk cId="1215156072" sldId="566"/>
        </pc:sldMkLst>
      </pc:sldChg>
      <pc:sldChg chg="del">
        <pc:chgData name="Breno Nicelatchi" userId="495d62745e7169d0" providerId="LiveId" clId="{21BFB9FA-42D4-449E-BA30-9DFF891BC6BF}" dt="2023-09-27T02:53:57.414" v="4258" actId="47"/>
        <pc:sldMkLst>
          <pc:docMk/>
          <pc:sldMk cId="2610320209" sldId="567"/>
        </pc:sldMkLst>
      </pc:sldChg>
      <pc:sldChg chg="del">
        <pc:chgData name="Breno Nicelatchi" userId="495d62745e7169d0" providerId="LiveId" clId="{21BFB9FA-42D4-449E-BA30-9DFF891BC6BF}" dt="2023-09-27T02:53:57.414" v="4258" actId="47"/>
        <pc:sldMkLst>
          <pc:docMk/>
          <pc:sldMk cId="1671378825" sldId="568"/>
        </pc:sldMkLst>
      </pc:sldChg>
      <pc:sldChg chg="del">
        <pc:chgData name="Breno Nicelatchi" userId="495d62745e7169d0" providerId="LiveId" clId="{21BFB9FA-42D4-449E-BA30-9DFF891BC6BF}" dt="2023-09-27T02:53:57.414" v="4258" actId="47"/>
        <pc:sldMkLst>
          <pc:docMk/>
          <pc:sldMk cId="3446446225" sldId="569"/>
        </pc:sldMkLst>
      </pc:sldChg>
      <pc:sldChg chg="del">
        <pc:chgData name="Breno Nicelatchi" userId="495d62745e7169d0" providerId="LiveId" clId="{21BFB9FA-42D4-449E-BA30-9DFF891BC6BF}" dt="2023-09-27T02:53:57.414" v="4258" actId="47"/>
        <pc:sldMkLst>
          <pc:docMk/>
          <pc:sldMk cId="998134004" sldId="570"/>
        </pc:sldMkLst>
      </pc:sldChg>
      <pc:sldChg chg="del">
        <pc:chgData name="Breno Nicelatchi" userId="495d62745e7169d0" providerId="LiveId" clId="{21BFB9FA-42D4-449E-BA30-9DFF891BC6BF}" dt="2023-09-27T02:53:57.414" v="4258" actId="47"/>
        <pc:sldMkLst>
          <pc:docMk/>
          <pc:sldMk cId="848916000" sldId="571"/>
        </pc:sldMkLst>
      </pc:sldChg>
      <pc:sldChg chg="del">
        <pc:chgData name="Breno Nicelatchi" userId="495d62745e7169d0" providerId="LiveId" clId="{21BFB9FA-42D4-449E-BA30-9DFF891BC6BF}" dt="2023-09-27T02:53:57.414" v="4258" actId="47"/>
        <pc:sldMkLst>
          <pc:docMk/>
          <pc:sldMk cId="4149746655" sldId="572"/>
        </pc:sldMkLst>
      </pc:sldChg>
      <pc:sldChg chg="del">
        <pc:chgData name="Breno Nicelatchi" userId="495d62745e7169d0" providerId="LiveId" clId="{21BFB9FA-42D4-449E-BA30-9DFF891BC6BF}" dt="2023-09-27T02:53:57.414" v="4258" actId="47"/>
        <pc:sldMkLst>
          <pc:docMk/>
          <pc:sldMk cId="3487937279" sldId="573"/>
        </pc:sldMkLst>
      </pc:sldChg>
      <pc:sldChg chg="del">
        <pc:chgData name="Breno Nicelatchi" userId="495d62745e7169d0" providerId="LiveId" clId="{21BFB9FA-42D4-449E-BA30-9DFF891BC6BF}" dt="2023-09-27T02:53:57.414" v="4258" actId="47"/>
        <pc:sldMkLst>
          <pc:docMk/>
          <pc:sldMk cId="2539907985" sldId="574"/>
        </pc:sldMkLst>
      </pc:sldChg>
      <pc:sldChg chg="del">
        <pc:chgData name="Breno Nicelatchi" userId="495d62745e7169d0" providerId="LiveId" clId="{21BFB9FA-42D4-449E-BA30-9DFF891BC6BF}" dt="2023-09-27T02:53:57.414" v="4258" actId="47"/>
        <pc:sldMkLst>
          <pc:docMk/>
          <pc:sldMk cId="1480532563" sldId="575"/>
        </pc:sldMkLst>
      </pc:sldChg>
      <pc:sldChg chg="del">
        <pc:chgData name="Breno Nicelatchi" userId="495d62745e7169d0" providerId="LiveId" clId="{21BFB9FA-42D4-449E-BA30-9DFF891BC6BF}" dt="2023-09-27T02:53:57.414" v="4258" actId="47"/>
        <pc:sldMkLst>
          <pc:docMk/>
          <pc:sldMk cId="59415397" sldId="576"/>
        </pc:sldMkLst>
      </pc:sldChg>
      <pc:sldChg chg="del">
        <pc:chgData name="Breno Nicelatchi" userId="495d62745e7169d0" providerId="LiveId" clId="{21BFB9FA-42D4-449E-BA30-9DFF891BC6BF}" dt="2023-09-27T02:53:57.414" v="4258" actId="47"/>
        <pc:sldMkLst>
          <pc:docMk/>
          <pc:sldMk cId="83068405" sldId="577"/>
        </pc:sldMkLst>
      </pc:sldChg>
      <pc:sldChg chg="del">
        <pc:chgData name="Breno Nicelatchi" userId="495d62745e7169d0" providerId="LiveId" clId="{21BFB9FA-42D4-449E-BA30-9DFF891BC6BF}" dt="2023-09-27T02:53:57.414" v="4258" actId="47"/>
        <pc:sldMkLst>
          <pc:docMk/>
          <pc:sldMk cId="656083472" sldId="578"/>
        </pc:sldMkLst>
      </pc:sldChg>
      <pc:sldChg chg="del">
        <pc:chgData name="Breno Nicelatchi" userId="495d62745e7169d0" providerId="LiveId" clId="{21BFB9FA-42D4-449E-BA30-9DFF891BC6BF}" dt="2023-09-27T02:53:57.414" v="4258" actId="47"/>
        <pc:sldMkLst>
          <pc:docMk/>
          <pc:sldMk cId="1035840364" sldId="579"/>
        </pc:sldMkLst>
      </pc:sldChg>
      <pc:sldChg chg="del">
        <pc:chgData name="Breno Nicelatchi" userId="495d62745e7169d0" providerId="LiveId" clId="{21BFB9FA-42D4-449E-BA30-9DFF891BC6BF}" dt="2023-09-27T02:53:57.414" v="4258" actId="47"/>
        <pc:sldMkLst>
          <pc:docMk/>
          <pc:sldMk cId="2751413075" sldId="580"/>
        </pc:sldMkLst>
      </pc:sldChg>
      <pc:sldChg chg="del">
        <pc:chgData name="Breno Nicelatchi" userId="495d62745e7169d0" providerId="LiveId" clId="{21BFB9FA-42D4-449E-BA30-9DFF891BC6BF}" dt="2023-09-27T02:53:57.414" v="4258" actId="47"/>
        <pc:sldMkLst>
          <pc:docMk/>
          <pc:sldMk cId="3149553705" sldId="581"/>
        </pc:sldMkLst>
      </pc:sldChg>
      <pc:sldChg chg="del">
        <pc:chgData name="Breno Nicelatchi" userId="495d62745e7169d0" providerId="LiveId" clId="{21BFB9FA-42D4-449E-BA30-9DFF891BC6BF}" dt="2023-09-27T02:53:57.414" v="4258" actId="47"/>
        <pc:sldMkLst>
          <pc:docMk/>
          <pc:sldMk cId="2265782548" sldId="582"/>
        </pc:sldMkLst>
      </pc:sldChg>
      <pc:sldChg chg="del">
        <pc:chgData name="Breno Nicelatchi" userId="495d62745e7169d0" providerId="LiveId" clId="{21BFB9FA-42D4-449E-BA30-9DFF891BC6BF}" dt="2023-09-27T02:53:57.414" v="4258" actId="47"/>
        <pc:sldMkLst>
          <pc:docMk/>
          <pc:sldMk cId="84427345" sldId="583"/>
        </pc:sldMkLst>
      </pc:sldChg>
      <pc:sldChg chg="del">
        <pc:chgData name="Breno Nicelatchi" userId="495d62745e7169d0" providerId="LiveId" clId="{21BFB9FA-42D4-449E-BA30-9DFF891BC6BF}" dt="2023-09-27T02:53:57.414" v="4258" actId="47"/>
        <pc:sldMkLst>
          <pc:docMk/>
          <pc:sldMk cId="365891888" sldId="584"/>
        </pc:sldMkLst>
      </pc:sldChg>
      <pc:sldChg chg="del">
        <pc:chgData name="Breno Nicelatchi" userId="495d62745e7169d0" providerId="LiveId" clId="{21BFB9FA-42D4-449E-BA30-9DFF891BC6BF}" dt="2023-09-27T02:53:57.414" v="4258" actId="47"/>
        <pc:sldMkLst>
          <pc:docMk/>
          <pc:sldMk cId="4198968302" sldId="585"/>
        </pc:sldMkLst>
      </pc:sldChg>
      <pc:sldChg chg="del">
        <pc:chgData name="Breno Nicelatchi" userId="495d62745e7169d0" providerId="LiveId" clId="{21BFB9FA-42D4-449E-BA30-9DFF891BC6BF}" dt="2023-09-27T02:53:57.414" v="4258" actId="47"/>
        <pc:sldMkLst>
          <pc:docMk/>
          <pc:sldMk cId="214268462" sldId="586"/>
        </pc:sldMkLst>
      </pc:sldChg>
      <pc:sldChg chg="del">
        <pc:chgData name="Breno Nicelatchi" userId="495d62745e7169d0" providerId="LiveId" clId="{21BFB9FA-42D4-449E-BA30-9DFF891BC6BF}" dt="2023-09-27T02:53:57.414" v="4258" actId="47"/>
        <pc:sldMkLst>
          <pc:docMk/>
          <pc:sldMk cId="2472209059" sldId="587"/>
        </pc:sldMkLst>
      </pc:sldChg>
      <pc:sldChg chg="del">
        <pc:chgData name="Breno Nicelatchi" userId="495d62745e7169d0" providerId="LiveId" clId="{21BFB9FA-42D4-449E-BA30-9DFF891BC6BF}" dt="2023-09-27T02:53:57.414" v="4258" actId="47"/>
        <pc:sldMkLst>
          <pc:docMk/>
          <pc:sldMk cId="2403378507" sldId="588"/>
        </pc:sldMkLst>
      </pc:sldChg>
      <pc:sldChg chg="del">
        <pc:chgData name="Breno Nicelatchi" userId="495d62745e7169d0" providerId="LiveId" clId="{21BFB9FA-42D4-449E-BA30-9DFF891BC6BF}" dt="2023-09-27T02:53:57.414" v="4258" actId="47"/>
        <pc:sldMkLst>
          <pc:docMk/>
          <pc:sldMk cId="2819906198" sldId="589"/>
        </pc:sldMkLst>
      </pc:sldChg>
      <pc:sldChg chg="del">
        <pc:chgData name="Breno Nicelatchi" userId="495d62745e7169d0" providerId="LiveId" clId="{21BFB9FA-42D4-449E-BA30-9DFF891BC6BF}" dt="2023-09-27T02:53:57.414" v="4258" actId="47"/>
        <pc:sldMkLst>
          <pc:docMk/>
          <pc:sldMk cId="2228285698" sldId="590"/>
        </pc:sldMkLst>
      </pc:sldChg>
      <pc:sldChg chg="del">
        <pc:chgData name="Breno Nicelatchi" userId="495d62745e7169d0" providerId="LiveId" clId="{21BFB9FA-42D4-449E-BA30-9DFF891BC6BF}" dt="2023-09-27T02:53:57.414" v="4258" actId="47"/>
        <pc:sldMkLst>
          <pc:docMk/>
          <pc:sldMk cId="864226994" sldId="591"/>
        </pc:sldMkLst>
      </pc:sldChg>
      <pc:sldChg chg="del">
        <pc:chgData name="Breno Nicelatchi" userId="495d62745e7169d0" providerId="LiveId" clId="{21BFB9FA-42D4-449E-BA30-9DFF891BC6BF}" dt="2023-09-27T02:53:57.414" v="4258" actId="47"/>
        <pc:sldMkLst>
          <pc:docMk/>
          <pc:sldMk cId="539529584" sldId="592"/>
        </pc:sldMkLst>
      </pc:sldChg>
      <pc:sldChg chg="del">
        <pc:chgData name="Breno Nicelatchi" userId="495d62745e7169d0" providerId="LiveId" clId="{21BFB9FA-42D4-449E-BA30-9DFF891BC6BF}" dt="2023-09-27T02:53:57.414" v="4258" actId="47"/>
        <pc:sldMkLst>
          <pc:docMk/>
          <pc:sldMk cId="2202164085" sldId="593"/>
        </pc:sldMkLst>
      </pc:sldChg>
      <pc:sldChg chg="del">
        <pc:chgData name="Breno Nicelatchi" userId="495d62745e7169d0" providerId="LiveId" clId="{21BFB9FA-42D4-449E-BA30-9DFF891BC6BF}" dt="2023-09-27T02:53:57.414" v="4258" actId="47"/>
        <pc:sldMkLst>
          <pc:docMk/>
          <pc:sldMk cId="1943398826" sldId="594"/>
        </pc:sldMkLst>
      </pc:sldChg>
      <pc:sldChg chg="del">
        <pc:chgData name="Breno Nicelatchi" userId="495d62745e7169d0" providerId="LiveId" clId="{21BFB9FA-42D4-449E-BA30-9DFF891BC6BF}" dt="2023-09-27T02:53:57.414" v="4258" actId="47"/>
        <pc:sldMkLst>
          <pc:docMk/>
          <pc:sldMk cId="3024621662" sldId="595"/>
        </pc:sldMkLst>
      </pc:sldChg>
      <pc:sldChg chg="del">
        <pc:chgData name="Breno Nicelatchi" userId="495d62745e7169d0" providerId="LiveId" clId="{21BFB9FA-42D4-449E-BA30-9DFF891BC6BF}" dt="2023-09-27T02:53:57.414" v="4258" actId="47"/>
        <pc:sldMkLst>
          <pc:docMk/>
          <pc:sldMk cId="1331505983" sldId="596"/>
        </pc:sldMkLst>
      </pc:sldChg>
      <pc:sldChg chg="del">
        <pc:chgData name="Breno Nicelatchi" userId="495d62745e7169d0" providerId="LiveId" clId="{21BFB9FA-42D4-449E-BA30-9DFF891BC6BF}" dt="2023-09-27T02:53:57.414" v="4258" actId="47"/>
        <pc:sldMkLst>
          <pc:docMk/>
          <pc:sldMk cId="1336421091" sldId="597"/>
        </pc:sldMkLst>
      </pc:sldChg>
      <pc:sldChg chg="del">
        <pc:chgData name="Breno Nicelatchi" userId="495d62745e7169d0" providerId="LiveId" clId="{21BFB9FA-42D4-449E-BA30-9DFF891BC6BF}" dt="2023-09-27T02:53:57.414" v="4258" actId="47"/>
        <pc:sldMkLst>
          <pc:docMk/>
          <pc:sldMk cId="3218603324" sldId="598"/>
        </pc:sldMkLst>
      </pc:sldChg>
      <pc:sldChg chg="del">
        <pc:chgData name="Breno Nicelatchi" userId="495d62745e7169d0" providerId="LiveId" clId="{21BFB9FA-42D4-449E-BA30-9DFF891BC6BF}" dt="2023-09-27T02:53:57.414" v="4258" actId="47"/>
        <pc:sldMkLst>
          <pc:docMk/>
          <pc:sldMk cId="3417019853" sldId="599"/>
        </pc:sldMkLst>
      </pc:sldChg>
      <pc:sldChg chg="del">
        <pc:chgData name="Breno Nicelatchi" userId="495d62745e7169d0" providerId="LiveId" clId="{21BFB9FA-42D4-449E-BA30-9DFF891BC6BF}" dt="2023-09-27T02:53:57.414" v="4258" actId="47"/>
        <pc:sldMkLst>
          <pc:docMk/>
          <pc:sldMk cId="1127881572" sldId="600"/>
        </pc:sldMkLst>
      </pc:sldChg>
      <pc:sldChg chg="del">
        <pc:chgData name="Breno Nicelatchi" userId="495d62745e7169d0" providerId="LiveId" clId="{21BFB9FA-42D4-449E-BA30-9DFF891BC6BF}" dt="2023-09-27T02:53:57.414" v="4258" actId="47"/>
        <pc:sldMkLst>
          <pc:docMk/>
          <pc:sldMk cId="3878704418" sldId="601"/>
        </pc:sldMkLst>
      </pc:sldChg>
      <pc:sldChg chg="del">
        <pc:chgData name="Breno Nicelatchi" userId="495d62745e7169d0" providerId="LiveId" clId="{21BFB9FA-42D4-449E-BA30-9DFF891BC6BF}" dt="2023-09-27T02:53:57.414" v="4258" actId="47"/>
        <pc:sldMkLst>
          <pc:docMk/>
          <pc:sldMk cId="1713479473" sldId="602"/>
        </pc:sldMkLst>
      </pc:sldChg>
      <pc:sldChg chg="del">
        <pc:chgData name="Breno Nicelatchi" userId="495d62745e7169d0" providerId="LiveId" clId="{21BFB9FA-42D4-449E-BA30-9DFF891BC6BF}" dt="2023-09-27T02:53:57.414" v="4258" actId="47"/>
        <pc:sldMkLst>
          <pc:docMk/>
          <pc:sldMk cId="1909245274" sldId="603"/>
        </pc:sldMkLst>
      </pc:sldChg>
      <pc:sldChg chg="del">
        <pc:chgData name="Breno Nicelatchi" userId="495d62745e7169d0" providerId="LiveId" clId="{21BFB9FA-42D4-449E-BA30-9DFF891BC6BF}" dt="2023-09-27T02:53:57.414" v="4258" actId="47"/>
        <pc:sldMkLst>
          <pc:docMk/>
          <pc:sldMk cId="2361224047" sldId="604"/>
        </pc:sldMkLst>
      </pc:sldChg>
      <pc:sldChg chg="del">
        <pc:chgData name="Breno Nicelatchi" userId="495d62745e7169d0" providerId="LiveId" clId="{21BFB9FA-42D4-449E-BA30-9DFF891BC6BF}" dt="2023-09-27T02:53:57.414" v="4258" actId="47"/>
        <pc:sldMkLst>
          <pc:docMk/>
          <pc:sldMk cId="4132307442" sldId="605"/>
        </pc:sldMkLst>
      </pc:sldChg>
      <pc:sldChg chg="del">
        <pc:chgData name="Breno Nicelatchi" userId="495d62745e7169d0" providerId="LiveId" clId="{21BFB9FA-42D4-449E-BA30-9DFF891BC6BF}" dt="2023-09-27T02:53:57.414" v="4258" actId="47"/>
        <pc:sldMkLst>
          <pc:docMk/>
          <pc:sldMk cId="4233144660" sldId="606"/>
        </pc:sldMkLst>
      </pc:sldChg>
      <pc:sldChg chg="del">
        <pc:chgData name="Breno Nicelatchi" userId="495d62745e7169d0" providerId="LiveId" clId="{21BFB9FA-42D4-449E-BA30-9DFF891BC6BF}" dt="2023-09-27T02:53:57.414" v="4258" actId="47"/>
        <pc:sldMkLst>
          <pc:docMk/>
          <pc:sldMk cId="1309457" sldId="607"/>
        </pc:sldMkLst>
      </pc:sldChg>
      <pc:sldChg chg="del">
        <pc:chgData name="Breno Nicelatchi" userId="495d62745e7169d0" providerId="LiveId" clId="{21BFB9FA-42D4-449E-BA30-9DFF891BC6BF}" dt="2023-09-27T02:53:57.414" v="4258" actId="47"/>
        <pc:sldMkLst>
          <pc:docMk/>
          <pc:sldMk cId="3872222605" sldId="608"/>
        </pc:sldMkLst>
      </pc:sldChg>
      <pc:sldChg chg="del">
        <pc:chgData name="Breno Nicelatchi" userId="495d62745e7169d0" providerId="LiveId" clId="{21BFB9FA-42D4-449E-BA30-9DFF891BC6BF}" dt="2023-09-27T02:53:57.414" v="4258" actId="47"/>
        <pc:sldMkLst>
          <pc:docMk/>
          <pc:sldMk cId="663852635" sldId="609"/>
        </pc:sldMkLst>
      </pc:sldChg>
      <pc:sldChg chg="del">
        <pc:chgData name="Breno Nicelatchi" userId="495d62745e7169d0" providerId="LiveId" clId="{21BFB9FA-42D4-449E-BA30-9DFF891BC6BF}" dt="2023-09-27T02:53:57.414" v="4258" actId="47"/>
        <pc:sldMkLst>
          <pc:docMk/>
          <pc:sldMk cId="4008170037" sldId="610"/>
        </pc:sldMkLst>
      </pc:sldChg>
      <pc:sldChg chg="del">
        <pc:chgData name="Breno Nicelatchi" userId="495d62745e7169d0" providerId="LiveId" clId="{21BFB9FA-42D4-449E-BA30-9DFF891BC6BF}" dt="2023-09-27T02:53:57.414" v="4258" actId="47"/>
        <pc:sldMkLst>
          <pc:docMk/>
          <pc:sldMk cId="3637491153" sldId="611"/>
        </pc:sldMkLst>
      </pc:sldChg>
      <pc:sldChg chg="del">
        <pc:chgData name="Breno Nicelatchi" userId="495d62745e7169d0" providerId="LiveId" clId="{21BFB9FA-42D4-449E-BA30-9DFF891BC6BF}" dt="2023-09-27T02:53:57.414" v="4258" actId="47"/>
        <pc:sldMkLst>
          <pc:docMk/>
          <pc:sldMk cId="2850972510" sldId="612"/>
        </pc:sldMkLst>
      </pc:sldChg>
      <pc:sldChg chg="del">
        <pc:chgData name="Breno Nicelatchi" userId="495d62745e7169d0" providerId="LiveId" clId="{21BFB9FA-42D4-449E-BA30-9DFF891BC6BF}" dt="2023-09-27T02:53:57.414" v="4258" actId="47"/>
        <pc:sldMkLst>
          <pc:docMk/>
          <pc:sldMk cId="222398805" sldId="613"/>
        </pc:sldMkLst>
      </pc:sldChg>
      <pc:sldChg chg="del">
        <pc:chgData name="Breno Nicelatchi" userId="495d62745e7169d0" providerId="LiveId" clId="{21BFB9FA-42D4-449E-BA30-9DFF891BC6BF}" dt="2023-09-27T02:53:57.414" v="4258" actId="47"/>
        <pc:sldMkLst>
          <pc:docMk/>
          <pc:sldMk cId="2428271904" sldId="614"/>
        </pc:sldMkLst>
      </pc:sldChg>
      <pc:sldChg chg="del">
        <pc:chgData name="Breno Nicelatchi" userId="495d62745e7169d0" providerId="LiveId" clId="{21BFB9FA-42D4-449E-BA30-9DFF891BC6BF}" dt="2023-09-27T02:53:57.414" v="4258" actId="47"/>
        <pc:sldMkLst>
          <pc:docMk/>
          <pc:sldMk cId="556712460" sldId="615"/>
        </pc:sldMkLst>
      </pc:sldChg>
      <pc:sldChg chg="del">
        <pc:chgData name="Breno Nicelatchi" userId="495d62745e7169d0" providerId="LiveId" clId="{21BFB9FA-42D4-449E-BA30-9DFF891BC6BF}" dt="2023-09-27T02:53:57.414" v="4258" actId="47"/>
        <pc:sldMkLst>
          <pc:docMk/>
          <pc:sldMk cId="1451196484" sldId="616"/>
        </pc:sldMkLst>
      </pc:sldChg>
      <pc:sldChg chg="del">
        <pc:chgData name="Breno Nicelatchi" userId="495d62745e7169d0" providerId="LiveId" clId="{21BFB9FA-42D4-449E-BA30-9DFF891BC6BF}" dt="2023-09-27T02:53:57.414" v="4258" actId="47"/>
        <pc:sldMkLst>
          <pc:docMk/>
          <pc:sldMk cId="2601698038" sldId="617"/>
        </pc:sldMkLst>
      </pc:sldChg>
      <pc:sldChg chg="del">
        <pc:chgData name="Breno Nicelatchi" userId="495d62745e7169d0" providerId="LiveId" clId="{21BFB9FA-42D4-449E-BA30-9DFF891BC6BF}" dt="2023-09-27T02:53:57.414" v="4258" actId="47"/>
        <pc:sldMkLst>
          <pc:docMk/>
          <pc:sldMk cId="2934732982" sldId="618"/>
        </pc:sldMkLst>
      </pc:sldChg>
      <pc:sldChg chg="del">
        <pc:chgData name="Breno Nicelatchi" userId="495d62745e7169d0" providerId="LiveId" clId="{21BFB9FA-42D4-449E-BA30-9DFF891BC6BF}" dt="2023-09-27T02:53:57.414" v="4258" actId="47"/>
        <pc:sldMkLst>
          <pc:docMk/>
          <pc:sldMk cId="3172246850" sldId="619"/>
        </pc:sldMkLst>
      </pc:sldChg>
      <pc:sldChg chg="del">
        <pc:chgData name="Breno Nicelatchi" userId="495d62745e7169d0" providerId="LiveId" clId="{21BFB9FA-42D4-449E-BA30-9DFF891BC6BF}" dt="2023-09-27T02:53:57.414" v="4258" actId="47"/>
        <pc:sldMkLst>
          <pc:docMk/>
          <pc:sldMk cId="889020668" sldId="620"/>
        </pc:sldMkLst>
      </pc:sldChg>
      <pc:sldChg chg="del">
        <pc:chgData name="Breno Nicelatchi" userId="495d62745e7169d0" providerId="LiveId" clId="{21BFB9FA-42D4-449E-BA30-9DFF891BC6BF}" dt="2023-09-27T02:53:57.414" v="4258" actId="47"/>
        <pc:sldMkLst>
          <pc:docMk/>
          <pc:sldMk cId="2197786280" sldId="621"/>
        </pc:sldMkLst>
      </pc:sldChg>
      <pc:sldChg chg="del">
        <pc:chgData name="Breno Nicelatchi" userId="495d62745e7169d0" providerId="LiveId" clId="{21BFB9FA-42D4-449E-BA30-9DFF891BC6BF}" dt="2023-09-27T02:53:57.414" v="4258" actId="47"/>
        <pc:sldMkLst>
          <pc:docMk/>
          <pc:sldMk cId="635252119" sldId="622"/>
        </pc:sldMkLst>
      </pc:sldChg>
      <pc:sldChg chg="del">
        <pc:chgData name="Breno Nicelatchi" userId="495d62745e7169d0" providerId="LiveId" clId="{21BFB9FA-42D4-449E-BA30-9DFF891BC6BF}" dt="2023-09-27T02:53:57.414" v="4258" actId="47"/>
        <pc:sldMkLst>
          <pc:docMk/>
          <pc:sldMk cId="3155077205" sldId="623"/>
        </pc:sldMkLst>
      </pc:sldChg>
      <pc:sldChg chg="del">
        <pc:chgData name="Breno Nicelatchi" userId="495d62745e7169d0" providerId="LiveId" clId="{21BFB9FA-42D4-449E-BA30-9DFF891BC6BF}" dt="2023-09-27T02:53:57.414" v="4258" actId="47"/>
        <pc:sldMkLst>
          <pc:docMk/>
          <pc:sldMk cId="4261908896" sldId="624"/>
        </pc:sldMkLst>
      </pc:sldChg>
      <pc:sldChg chg="del">
        <pc:chgData name="Breno Nicelatchi" userId="495d62745e7169d0" providerId="LiveId" clId="{21BFB9FA-42D4-449E-BA30-9DFF891BC6BF}" dt="2023-09-27T02:53:57.414" v="4258" actId="47"/>
        <pc:sldMkLst>
          <pc:docMk/>
          <pc:sldMk cId="3992792335" sldId="625"/>
        </pc:sldMkLst>
      </pc:sldChg>
      <pc:sldChg chg="del">
        <pc:chgData name="Breno Nicelatchi" userId="495d62745e7169d0" providerId="LiveId" clId="{21BFB9FA-42D4-449E-BA30-9DFF891BC6BF}" dt="2023-09-27T02:53:57.414" v="4258" actId="47"/>
        <pc:sldMkLst>
          <pc:docMk/>
          <pc:sldMk cId="1101627058" sldId="626"/>
        </pc:sldMkLst>
      </pc:sldChg>
      <pc:sldChg chg="del">
        <pc:chgData name="Breno Nicelatchi" userId="495d62745e7169d0" providerId="LiveId" clId="{21BFB9FA-42D4-449E-BA30-9DFF891BC6BF}" dt="2023-09-27T02:53:57.414" v="4258" actId="47"/>
        <pc:sldMkLst>
          <pc:docMk/>
          <pc:sldMk cId="2224497055" sldId="627"/>
        </pc:sldMkLst>
      </pc:sldChg>
      <pc:sldChg chg="del">
        <pc:chgData name="Breno Nicelatchi" userId="495d62745e7169d0" providerId="LiveId" clId="{21BFB9FA-42D4-449E-BA30-9DFF891BC6BF}" dt="2023-09-27T02:53:57.414" v="4258" actId="47"/>
        <pc:sldMkLst>
          <pc:docMk/>
          <pc:sldMk cId="3230415717" sldId="628"/>
        </pc:sldMkLst>
      </pc:sldChg>
      <pc:sldChg chg="del">
        <pc:chgData name="Breno Nicelatchi" userId="495d62745e7169d0" providerId="LiveId" clId="{21BFB9FA-42D4-449E-BA30-9DFF891BC6BF}" dt="2023-09-27T02:53:57.414" v="4258" actId="47"/>
        <pc:sldMkLst>
          <pc:docMk/>
          <pc:sldMk cId="2413726880" sldId="629"/>
        </pc:sldMkLst>
      </pc:sldChg>
      <pc:sldChg chg="del">
        <pc:chgData name="Breno Nicelatchi" userId="495d62745e7169d0" providerId="LiveId" clId="{21BFB9FA-42D4-449E-BA30-9DFF891BC6BF}" dt="2023-09-27T02:53:57.414" v="4258" actId="47"/>
        <pc:sldMkLst>
          <pc:docMk/>
          <pc:sldMk cId="3686660756" sldId="630"/>
        </pc:sldMkLst>
      </pc:sldChg>
      <pc:sldChg chg="del">
        <pc:chgData name="Breno Nicelatchi" userId="495d62745e7169d0" providerId="LiveId" clId="{21BFB9FA-42D4-449E-BA30-9DFF891BC6BF}" dt="2023-09-27T02:53:57.414" v="4258" actId="47"/>
        <pc:sldMkLst>
          <pc:docMk/>
          <pc:sldMk cId="2418857453" sldId="631"/>
        </pc:sldMkLst>
      </pc:sldChg>
      <pc:sldChg chg="del">
        <pc:chgData name="Breno Nicelatchi" userId="495d62745e7169d0" providerId="LiveId" clId="{21BFB9FA-42D4-449E-BA30-9DFF891BC6BF}" dt="2023-09-27T02:53:57.414" v="4258" actId="47"/>
        <pc:sldMkLst>
          <pc:docMk/>
          <pc:sldMk cId="47480949" sldId="632"/>
        </pc:sldMkLst>
      </pc:sldChg>
      <pc:sldChg chg="del">
        <pc:chgData name="Breno Nicelatchi" userId="495d62745e7169d0" providerId="LiveId" clId="{21BFB9FA-42D4-449E-BA30-9DFF891BC6BF}" dt="2023-09-27T02:53:57.414" v="4258" actId="47"/>
        <pc:sldMkLst>
          <pc:docMk/>
          <pc:sldMk cId="457229475" sldId="633"/>
        </pc:sldMkLst>
      </pc:sldChg>
      <pc:sldChg chg="del">
        <pc:chgData name="Breno Nicelatchi" userId="495d62745e7169d0" providerId="LiveId" clId="{21BFB9FA-42D4-449E-BA30-9DFF891BC6BF}" dt="2023-09-27T02:53:57.414" v="4258" actId="47"/>
        <pc:sldMkLst>
          <pc:docMk/>
          <pc:sldMk cId="3448888569" sldId="634"/>
        </pc:sldMkLst>
      </pc:sldChg>
      <pc:sldChg chg="del">
        <pc:chgData name="Breno Nicelatchi" userId="495d62745e7169d0" providerId="LiveId" clId="{21BFB9FA-42D4-449E-BA30-9DFF891BC6BF}" dt="2023-09-27T02:53:57.414" v="4258" actId="47"/>
        <pc:sldMkLst>
          <pc:docMk/>
          <pc:sldMk cId="4028349044" sldId="635"/>
        </pc:sldMkLst>
      </pc:sldChg>
      <pc:sldChg chg="del">
        <pc:chgData name="Breno Nicelatchi" userId="495d62745e7169d0" providerId="LiveId" clId="{21BFB9FA-42D4-449E-BA30-9DFF891BC6BF}" dt="2023-09-27T02:53:57.414" v="4258" actId="47"/>
        <pc:sldMkLst>
          <pc:docMk/>
          <pc:sldMk cId="1818154004" sldId="636"/>
        </pc:sldMkLst>
      </pc:sldChg>
      <pc:sldChg chg="del">
        <pc:chgData name="Breno Nicelatchi" userId="495d62745e7169d0" providerId="LiveId" clId="{21BFB9FA-42D4-449E-BA30-9DFF891BC6BF}" dt="2023-09-27T02:53:57.414" v="4258" actId="47"/>
        <pc:sldMkLst>
          <pc:docMk/>
          <pc:sldMk cId="1026366886" sldId="637"/>
        </pc:sldMkLst>
      </pc:sldChg>
      <pc:sldChg chg="del">
        <pc:chgData name="Breno Nicelatchi" userId="495d62745e7169d0" providerId="LiveId" clId="{21BFB9FA-42D4-449E-BA30-9DFF891BC6BF}" dt="2023-09-27T02:53:57.414" v="4258" actId="47"/>
        <pc:sldMkLst>
          <pc:docMk/>
          <pc:sldMk cId="864079937" sldId="638"/>
        </pc:sldMkLst>
      </pc:sldChg>
      <pc:sldChg chg="del">
        <pc:chgData name="Breno Nicelatchi" userId="495d62745e7169d0" providerId="LiveId" clId="{21BFB9FA-42D4-449E-BA30-9DFF891BC6BF}" dt="2023-09-27T02:53:57.414" v="4258" actId="47"/>
        <pc:sldMkLst>
          <pc:docMk/>
          <pc:sldMk cId="2270299532" sldId="639"/>
        </pc:sldMkLst>
      </pc:sldChg>
      <pc:sldChg chg="del">
        <pc:chgData name="Breno Nicelatchi" userId="495d62745e7169d0" providerId="LiveId" clId="{21BFB9FA-42D4-449E-BA30-9DFF891BC6BF}" dt="2023-09-27T02:53:57.414" v="4258" actId="47"/>
        <pc:sldMkLst>
          <pc:docMk/>
          <pc:sldMk cId="3467902575" sldId="640"/>
        </pc:sldMkLst>
      </pc:sldChg>
      <pc:sldChg chg="del">
        <pc:chgData name="Breno Nicelatchi" userId="495d62745e7169d0" providerId="LiveId" clId="{21BFB9FA-42D4-449E-BA30-9DFF891BC6BF}" dt="2023-09-27T02:53:57.414" v="4258" actId="47"/>
        <pc:sldMkLst>
          <pc:docMk/>
          <pc:sldMk cId="3723739174" sldId="641"/>
        </pc:sldMkLst>
      </pc:sldChg>
      <pc:sldChg chg="del">
        <pc:chgData name="Breno Nicelatchi" userId="495d62745e7169d0" providerId="LiveId" clId="{21BFB9FA-42D4-449E-BA30-9DFF891BC6BF}" dt="2023-09-27T02:53:57.414" v="4258" actId="47"/>
        <pc:sldMkLst>
          <pc:docMk/>
          <pc:sldMk cId="4128679648" sldId="642"/>
        </pc:sldMkLst>
      </pc:sldChg>
      <pc:sldChg chg="del">
        <pc:chgData name="Breno Nicelatchi" userId="495d62745e7169d0" providerId="LiveId" clId="{21BFB9FA-42D4-449E-BA30-9DFF891BC6BF}" dt="2023-09-27T02:53:57.414" v="4258" actId="47"/>
        <pc:sldMkLst>
          <pc:docMk/>
          <pc:sldMk cId="3099445004" sldId="643"/>
        </pc:sldMkLst>
      </pc:sldChg>
      <pc:sldChg chg="del">
        <pc:chgData name="Breno Nicelatchi" userId="495d62745e7169d0" providerId="LiveId" clId="{21BFB9FA-42D4-449E-BA30-9DFF891BC6BF}" dt="2023-09-27T02:53:57.414" v="4258" actId="47"/>
        <pc:sldMkLst>
          <pc:docMk/>
          <pc:sldMk cId="668072483" sldId="644"/>
        </pc:sldMkLst>
      </pc:sldChg>
      <pc:sldChg chg="del">
        <pc:chgData name="Breno Nicelatchi" userId="495d62745e7169d0" providerId="LiveId" clId="{21BFB9FA-42D4-449E-BA30-9DFF891BC6BF}" dt="2023-09-27T02:53:57.414" v="4258" actId="47"/>
        <pc:sldMkLst>
          <pc:docMk/>
          <pc:sldMk cId="3291623880" sldId="645"/>
        </pc:sldMkLst>
      </pc:sldChg>
      <pc:sldChg chg="del">
        <pc:chgData name="Breno Nicelatchi" userId="495d62745e7169d0" providerId="LiveId" clId="{21BFB9FA-42D4-449E-BA30-9DFF891BC6BF}" dt="2023-09-27T02:53:57.414" v="4258" actId="47"/>
        <pc:sldMkLst>
          <pc:docMk/>
          <pc:sldMk cId="2373164671" sldId="646"/>
        </pc:sldMkLst>
      </pc:sldChg>
      <pc:sldChg chg="del">
        <pc:chgData name="Breno Nicelatchi" userId="495d62745e7169d0" providerId="LiveId" clId="{21BFB9FA-42D4-449E-BA30-9DFF891BC6BF}" dt="2023-09-27T02:53:57.414" v="4258" actId="47"/>
        <pc:sldMkLst>
          <pc:docMk/>
          <pc:sldMk cId="1996378189" sldId="647"/>
        </pc:sldMkLst>
      </pc:sldChg>
      <pc:sldChg chg="del">
        <pc:chgData name="Breno Nicelatchi" userId="495d62745e7169d0" providerId="LiveId" clId="{21BFB9FA-42D4-449E-BA30-9DFF891BC6BF}" dt="2023-09-27T02:53:57.414" v="4258" actId="47"/>
        <pc:sldMkLst>
          <pc:docMk/>
          <pc:sldMk cId="68549257" sldId="648"/>
        </pc:sldMkLst>
      </pc:sldChg>
      <pc:sldChg chg="del">
        <pc:chgData name="Breno Nicelatchi" userId="495d62745e7169d0" providerId="LiveId" clId="{21BFB9FA-42D4-449E-BA30-9DFF891BC6BF}" dt="2023-09-27T02:53:57.414" v="4258" actId="47"/>
        <pc:sldMkLst>
          <pc:docMk/>
          <pc:sldMk cId="1688052576" sldId="649"/>
        </pc:sldMkLst>
      </pc:sldChg>
      <pc:sldChg chg="del">
        <pc:chgData name="Breno Nicelatchi" userId="495d62745e7169d0" providerId="LiveId" clId="{21BFB9FA-42D4-449E-BA30-9DFF891BC6BF}" dt="2023-09-27T02:53:57.414" v="4258" actId="47"/>
        <pc:sldMkLst>
          <pc:docMk/>
          <pc:sldMk cId="209333629" sldId="650"/>
        </pc:sldMkLst>
      </pc:sldChg>
      <pc:sldChg chg="del">
        <pc:chgData name="Breno Nicelatchi" userId="495d62745e7169d0" providerId="LiveId" clId="{21BFB9FA-42D4-449E-BA30-9DFF891BC6BF}" dt="2023-09-27T02:53:57.414" v="4258" actId="47"/>
        <pc:sldMkLst>
          <pc:docMk/>
          <pc:sldMk cId="2767821820" sldId="651"/>
        </pc:sldMkLst>
      </pc:sldChg>
      <pc:sldChg chg="del">
        <pc:chgData name="Breno Nicelatchi" userId="495d62745e7169d0" providerId="LiveId" clId="{21BFB9FA-42D4-449E-BA30-9DFF891BC6BF}" dt="2023-09-27T02:53:57.414" v="4258" actId="47"/>
        <pc:sldMkLst>
          <pc:docMk/>
          <pc:sldMk cId="187365178" sldId="652"/>
        </pc:sldMkLst>
      </pc:sldChg>
      <pc:sldChg chg="del">
        <pc:chgData name="Breno Nicelatchi" userId="495d62745e7169d0" providerId="LiveId" clId="{21BFB9FA-42D4-449E-BA30-9DFF891BC6BF}" dt="2023-09-27T02:53:57.414" v="4258" actId="47"/>
        <pc:sldMkLst>
          <pc:docMk/>
          <pc:sldMk cId="1999725436" sldId="653"/>
        </pc:sldMkLst>
      </pc:sldChg>
      <pc:sldChg chg="del">
        <pc:chgData name="Breno Nicelatchi" userId="495d62745e7169d0" providerId="LiveId" clId="{21BFB9FA-42D4-449E-BA30-9DFF891BC6BF}" dt="2023-09-27T02:53:57.414" v="4258" actId="47"/>
        <pc:sldMkLst>
          <pc:docMk/>
          <pc:sldMk cId="1848070713" sldId="654"/>
        </pc:sldMkLst>
      </pc:sldChg>
      <pc:sldChg chg="del">
        <pc:chgData name="Breno Nicelatchi" userId="495d62745e7169d0" providerId="LiveId" clId="{21BFB9FA-42D4-449E-BA30-9DFF891BC6BF}" dt="2023-09-27T02:53:57.414" v="4258" actId="47"/>
        <pc:sldMkLst>
          <pc:docMk/>
          <pc:sldMk cId="1968316955" sldId="655"/>
        </pc:sldMkLst>
      </pc:sldChg>
      <pc:sldChg chg="del">
        <pc:chgData name="Breno Nicelatchi" userId="495d62745e7169d0" providerId="LiveId" clId="{21BFB9FA-42D4-449E-BA30-9DFF891BC6BF}" dt="2023-09-27T02:53:57.414" v="4258" actId="47"/>
        <pc:sldMkLst>
          <pc:docMk/>
          <pc:sldMk cId="3756808707" sldId="656"/>
        </pc:sldMkLst>
      </pc:sldChg>
      <pc:sldChg chg="del">
        <pc:chgData name="Breno Nicelatchi" userId="495d62745e7169d0" providerId="LiveId" clId="{21BFB9FA-42D4-449E-BA30-9DFF891BC6BF}" dt="2023-09-27T02:53:57.414" v="4258" actId="47"/>
        <pc:sldMkLst>
          <pc:docMk/>
          <pc:sldMk cId="2621670700" sldId="657"/>
        </pc:sldMkLst>
      </pc:sldChg>
      <pc:sldChg chg="del">
        <pc:chgData name="Breno Nicelatchi" userId="495d62745e7169d0" providerId="LiveId" clId="{21BFB9FA-42D4-449E-BA30-9DFF891BC6BF}" dt="2023-09-27T02:53:57.414" v="4258" actId="47"/>
        <pc:sldMkLst>
          <pc:docMk/>
          <pc:sldMk cId="4128330304" sldId="658"/>
        </pc:sldMkLst>
      </pc:sldChg>
      <pc:sldChg chg="del">
        <pc:chgData name="Breno Nicelatchi" userId="495d62745e7169d0" providerId="LiveId" clId="{21BFB9FA-42D4-449E-BA30-9DFF891BC6BF}" dt="2023-09-27T02:53:57.414" v="4258" actId="47"/>
        <pc:sldMkLst>
          <pc:docMk/>
          <pc:sldMk cId="3892207028" sldId="659"/>
        </pc:sldMkLst>
      </pc:sldChg>
      <pc:sldChg chg="addSp modSp add del mod">
        <pc:chgData name="Breno Nicelatchi" userId="495d62745e7169d0" providerId="LiveId" clId="{21BFB9FA-42D4-449E-BA30-9DFF891BC6BF}" dt="2023-09-26T16:52:40.443" v="267" actId="47"/>
        <pc:sldMkLst>
          <pc:docMk/>
          <pc:sldMk cId="1997643110" sldId="660"/>
        </pc:sldMkLst>
        <pc:spChg chg="mod">
          <ac:chgData name="Breno Nicelatchi" userId="495d62745e7169d0" providerId="LiveId" clId="{21BFB9FA-42D4-449E-BA30-9DFF891BC6BF}" dt="2023-09-26T14:04:08.838" v="258" actId="207"/>
          <ac:spMkLst>
            <pc:docMk/>
            <pc:sldMk cId="1997643110" sldId="660"/>
            <ac:spMk id="2" creationId="{15B23C8D-70FA-4AB0-BB65-B730AAD7E431}"/>
          </ac:spMkLst>
        </pc:spChg>
        <pc:spChg chg="mod">
          <ac:chgData name="Breno Nicelatchi" userId="495d62745e7169d0" providerId="LiveId" clId="{21BFB9FA-42D4-449E-BA30-9DFF891BC6BF}" dt="2023-09-26T14:04:14.227" v="259" actId="207"/>
          <ac:spMkLst>
            <pc:docMk/>
            <pc:sldMk cId="1997643110" sldId="660"/>
            <ac:spMk id="4" creationId="{60BEE83C-6BF4-495E-6B64-F4494DB23296}"/>
          </ac:spMkLst>
        </pc:spChg>
        <pc:spChg chg="add mod ord">
          <ac:chgData name="Breno Nicelatchi" userId="495d62745e7169d0" providerId="LiveId" clId="{21BFB9FA-42D4-449E-BA30-9DFF891BC6BF}" dt="2023-09-26T14:04:01.038" v="257" actId="207"/>
          <ac:spMkLst>
            <pc:docMk/>
            <pc:sldMk cId="1997643110" sldId="660"/>
            <ac:spMk id="5" creationId="{D4FC9197-347C-8F69-3A0E-5EF41DA64619}"/>
          </ac:spMkLst>
        </pc:spChg>
      </pc:sldChg>
      <pc:sldChg chg="addSp modSp add mod modAnim">
        <pc:chgData name="Breno Nicelatchi" userId="495d62745e7169d0" providerId="LiveId" clId="{21BFB9FA-42D4-449E-BA30-9DFF891BC6BF}" dt="2023-09-26T20:48:54.166" v="2835" actId="207"/>
        <pc:sldMkLst>
          <pc:docMk/>
          <pc:sldMk cId="2830720159" sldId="660"/>
        </pc:sldMkLst>
        <pc:spChg chg="ord">
          <ac:chgData name="Breno Nicelatchi" userId="495d62745e7169d0" providerId="LiveId" clId="{21BFB9FA-42D4-449E-BA30-9DFF891BC6BF}" dt="2023-09-26T17:01:30.485" v="472" actId="167"/>
          <ac:spMkLst>
            <pc:docMk/>
            <pc:sldMk cId="2830720159" sldId="660"/>
            <ac:spMk id="2" creationId="{B60CFEB9-518D-99FB-899D-7C82B3A35D4A}"/>
          </ac:spMkLst>
        </pc:spChg>
        <pc:spChg chg="mod">
          <ac:chgData name="Breno Nicelatchi" userId="495d62745e7169d0" providerId="LiveId" clId="{21BFB9FA-42D4-449E-BA30-9DFF891BC6BF}" dt="2023-09-26T20:48:54.166" v="2835" actId="207"/>
          <ac:spMkLst>
            <pc:docMk/>
            <pc:sldMk cId="2830720159" sldId="660"/>
            <ac:spMk id="12" creationId="{C9F403CE-BB37-85E9-EC6A-738DFAAF4B22}"/>
          </ac:spMkLst>
        </pc:spChg>
        <pc:spChg chg="mod">
          <ac:chgData name="Breno Nicelatchi" userId="495d62745e7169d0" providerId="LiveId" clId="{21BFB9FA-42D4-449E-BA30-9DFF891BC6BF}" dt="2023-09-26T17:04:32.756" v="507" actId="20577"/>
          <ac:spMkLst>
            <pc:docMk/>
            <pc:sldMk cId="2830720159" sldId="660"/>
            <ac:spMk id="19" creationId="{4E210D6D-EDED-7CB3-FC40-6596E8B7E82E}"/>
          </ac:spMkLst>
        </pc:spChg>
        <pc:picChg chg="add mod">
          <ac:chgData name="Breno Nicelatchi" userId="495d62745e7169d0" providerId="LiveId" clId="{21BFB9FA-42D4-449E-BA30-9DFF891BC6BF}" dt="2023-09-26T17:02:02.793" v="506" actId="1076"/>
          <ac:picMkLst>
            <pc:docMk/>
            <pc:sldMk cId="2830720159" sldId="660"/>
            <ac:picMk id="3" creationId="{8BF33331-79E8-1304-3963-3F4956B919B5}"/>
          </ac:picMkLst>
        </pc:picChg>
      </pc:sldChg>
      <pc:sldChg chg="addSp modSp add mod modAnim">
        <pc:chgData name="Breno Nicelatchi" userId="495d62745e7169d0" providerId="LiveId" clId="{21BFB9FA-42D4-449E-BA30-9DFF891BC6BF}" dt="2023-09-26T17:55:44.469" v="899" actId="207"/>
        <pc:sldMkLst>
          <pc:docMk/>
          <pc:sldMk cId="4110310611" sldId="661"/>
        </pc:sldMkLst>
        <pc:spChg chg="add mod ord">
          <ac:chgData name="Breno Nicelatchi" userId="495d62745e7169d0" providerId="LiveId" clId="{21BFB9FA-42D4-449E-BA30-9DFF891BC6BF}" dt="2023-09-26T17:54:20.718" v="888" actId="207"/>
          <ac:spMkLst>
            <pc:docMk/>
            <pc:sldMk cId="4110310611" sldId="661"/>
            <ac:spMk id="2" creationId="{03C5C448-0D13-6185-47F8-EEA654120F07}"/>
          </ac:spMkLst>
        </pc:spChg>
        <pc:spChg chg="mod">
          <ac:chgData name="Breno Nicelatchi" userId="495d62745e7169d0" providerId="LiveId" clId="{21BFB9FA-42D4-449E-BA30-9DFF891BC6BF}" dt="2023-09-26T17:55:44.469" v="899" actId="207"/>
          <ac:spMkLst>
            <pc:docMk/>
            <pc:sldMk cId="4110310611" sldId="661"/>
            <ac:spMk id="3" creationId="{00E40353-443C-F642-4A50-2562C58152E5}"/>
          </ac:spMkLst>
        </pc:spChg>
      </pc:sldChg>
      <pc:sldChg chg="add del">
        <pc:chgData name="Breno Nicelatchi" userId="495d62745e7169d0" providerId="LiveId" clId="{21BFB9FA-42D4-449E-BA30-9DFF891BC6BF}" dt="2023-09-27T02:53:57.414" v="4258" actId="47"/>
        <pc:sldMkLst>
          <pc:docMk/>
          <pc:sldMk cId="3122414699" sldId="662"/>
        </pc:sldMkLst>
      </pc:sldChg>
      <pc:sldChg chg="add del">
        <pc:chgData name="Breno Nicelatchi" userId="495d62745e7169d0" providerId="LiveId" clId="{21BFB9FA-42D4-449E-BA30-9DFF891BC6BF}" dt="2023-09-27T03:34:32.306" v="5006" actId="47"/>
        <pc:sldMkLst>
          <pc:docMk/>
          <pc:sldMk cId="1141845415" sldId="663"/>
        </pc:sldMkLst>
      </pc:sldChg>
      <pc:sldChg chg="add del">
        <pc:chgData name="Breno Nicelatchi" userId="495d62745e7169d0" providerId="LiveId" clId="{21BFB9FA-42D4-449E-BA30-9DFF891BC6BF}" dt="2023-09-27T03:34:32.306" v="5006" actId="47"/>
        <pc:sldMkLst>
          <pc:docMk/>
          <pc:sldMk cId="4198385907" sldId="664"/>
        </pc:sldMkLst>
      </pc:sldChg>
      <pc:sldChg chg="add del">
        <pc:chgData name="Breno Nicelatchi" userId="495d62745e7169d0" providerId="LiveId" clId="{21BFB9FA-42D4-449E-BA30-9DFF891BC6BF}" dt="2023-09-27T03:34:32.306" v="5006" actId="47"/>
        <pc:sldMkLst>
          <pc:docMk/>
          <pc:sldMk cId="2410690027" sldId="665"/>
        </pc:sldMkLst>
      </pc:sldChg>
      <pc:sldChg chg="add del">
        <pc:chgData name="Breno Nicelatchi" userId="495d62745e7169d0" providerId="LiveId" clId="{21BFB9FA-42D4-449E-BA30-9DFF891BC6BF}" dt="2023-09-27T03:34:32.306" v="5006" actId="47"/>
        <pc:sldMkLst>
          <pc:docMk/>
          <pc:sldMk cId="3210212223" sldId="666"/>
        </pc:sldMkLst>
      </pc:sldChg>
      <pc:sldChg chg="add del">
        <pc:chgData name="Breno Nicelatchi" userId="495d62745e7169d0" providerId="LiveId" clId="{21BFB9FA-42D4-449E-BA30-9DFF891BC6BF}" dt="2023-09-27T03:34:32.306" v="5006" actId="47"/>
        <pc:sldMkLst>
          <pc:docMk/>
          <pc:sldMk cId="1262774609" sldId="667"/>
        </pc:sldMkLst>
      </pc:sldChg>
      <pc:sldChg chg="add del">
        <pc:chgData name="Breno Nicelatchi" userId="495d62745e7169d0" providerId="LiveId" clId="{21BFB9FA-42D4-449E-BA30-9DFF891BC6BF}" dt="2023-09-27T03:34:32.306" v="5006" actId="47"/>
        <pc:sldMkLst>
          <pc:docMk/>
          <pc:sldMk cId="3756342393" sldId="668"/>
        </pc:sldMkLst>
      </pc:sldChg>
      <pc:sldChg chg="addSp delSp modSp add mod modAnim">
        <pc:chgData name="Breno Nicelatchi" userId="495d62745e7169d0" providerId="LiveId" clId="{21BFB9FA-42D4-449E-BA30-9DFF891BC6BF}" dt="2023-09-26T18:08:21.823" v="1010" actId="207"/>
        <pc:sldMkLst>
          <pc:docMk/>
          <pc:sldMk cId="1321473013" sldId="669"/>
        </pc:sldMkLst>
        <pc:spChg chg="mod">
          <ac:chgData name="Breno Nicelatchi" userId="495d62745e7169d0" providerId="LiveId" clId="{21BFB9FA-42D4-449E-BA30-9DFF891BC6BF}" dt="2023-09-26T18:07:38.443" v="965" actId="1038"/>
          <ac:spMkLst>
            <pc:docMk/>
            <pc:sldMk cId="1321473013" sldId="669"/>
            <ac:spMk id="17" creationId="{FFB164A2-A66C-E21E-5CF6-D57761E51708}"/>
          </ac:spMkLst>
        </pc:spChg>
        <pc:spChg chg="mod">
          <ac:chgData name="Breno Nicelatchi" userId="495d62745e7169d0" providerId="LiveId" clId="{21BFB9FA-42D4-449E-BA30-9DFF891BC6BF}" dt="2023-09-26T18:07:38.443" v="965" actId="1038"/>
          <ac:spMkLst>
            <pc:docMk/>
            <pc:sldMk cId="1321473013" sldId="669"/>
            <ac:spMk id="18" creationId="{3F27353E-8040-6523-3EE7-D0AE6E6BEAA4}"/>
          </ac:spMkLst>
        </pc:spChg>
        <pc:spChg chg="mod">
          <ac:chgData name="Breno Nicelatchi" userId="495d62745e7169d0" providerId="LiveId" clId="{21BFB9FA-42D4-449E-BA30-9DFF891BC6BF}" dt="2023-09-26T18:07:38.443" v="965" actId="1038"/>
          <ac:spMkLst>
            <pc:docMk/>
            <pc:sldMk cId="1321473013" sldId="669"/>
            <ac:spMk id="19" creationId="{BEB48F42-12D9-96B6-FEE6-5B0E3F4ADB8F}"/>
          </ac:spMkLst>
        </pc:spChg>
        <pc:spChg chg="mod">
          <ac:chgData name="Breno Nicelatchi" userId="495d62745e7169d0" providerId="LiveId" clId="{21BFB9FA-42D4-449E-BA30-9DFF891BC6BF}" dt="2023-09-26T18:07:38.443" v="965" actId="1038"/>
          <ac:spMkLst>
            <pc:docMk/>
            <pc:sldMk cId="1321473013" sldId="669"/>
            <ac:spMk id="20" creationId="{761DAA2D-DC3D-4D71-6AF3-E214E5494B1C}"/>
          </ac:spMkLst>
        </pc:spChg>
        <pc:spChg chg="mod">
          <ac:chgData name="Breno Nicelatchi" userId="495d62745e7169d0" providerId="LiveId" clId="{21BFB9FA-42D4-449E-BA30-9DFF891BC6BF}" dt="2023-09-26T18:07:38.443" v="965" actId="1038"/>
          <ac:spMkLst>
            <pc:docMk/>
            <pc:sldMk cId="1321473013" sldId="669"/>
            <ac:spMk id="21" creationId="{8AACEDD3-BAF8-D580-9BE6-A8CD790C791A}"/>
          </ac:spMkLst>
        </pc:spChg>
        <pc:spChg chg="mod">
          <ac:chgData name="Breno Nicelatchi" userId="495d62745e7169d0" providerId="LiveId" clId="{21BFB9FA-42D4-449E-BA30-9DFF891BC6BF}" dt="2023-09-26T18:07:38.443" v="965" actId="1038"/>
          <ac:spMkLst>
            <pc:docMk/>
            <pc:sldMk cId="1321473013" sldId="669"/>
            <ac:spMk id="22" creationId="{5DF34345-3907-C296-359D-DE46FEE24A7A}"/>
          </ac:spMkLst>
        </pc:spChg>
        <pc:spChg chg="mod">
          <ac:chgData name="Breno Nicelatchi" userId="495d62745e7169d0" providerId="LiveId" clId="{21BFB9FA-42D4-449E-BA30-9DFF891BC6BF}" dt="2023-09-26T18:07:38.443" v="965" actId="1038"/>
          <ac:spMkLst>
            <pc:docMk/>
            <pc:sldMk cId="1321473013" sldId="669"/>
            <ac:spMk id="23" creationId="{4E869180-8174-2695-DEB4-C988429AA0CF}"/>
          </ac:spMkLst>
        </pc:spChg>
        <pc:spChg chg="mod">
          <ac:chgData name="Breno Nicelatchi" userId="495d62745e7169d0" providerId="LiveId" clId="{21BFB9FA-42D4-449E-BA30-9DFF891BC6BF}" dt="2023-09-26T18:08:05.933" v="974" actId="1076"/>
          <ac:spMkLst>
            <pc:docMk/>
            <pc:sldMk cId="1321473013" sldId="669"/>
            <ac:spMk id="24" creationId="{8C9FE00F-EBF9-1B26-6952-CE4CD63B9A90}"/>
          </ac:spMkLst>
        </pc:spChg>
        <pc:spChg chg="mod">
          <ac:chgData name="Breno Nicelatchi" userId="495d62745e7169d0" providerId="LiveId" clId="{21BFB9FA-42D4-449E-BA30-9DFF891BC6BF}" dt="2023-09-26T18:07:34.073" v="926" actId="1035"/>
          <ac:spMkLst>
            <pc:docMk/>
            <pc:sldMk cId="1321473013" sldId="669"/>
            <ac:spMk id="25" creationId="{A25F20EB-4B87-BDBF-9621-F77892F08A16}"/>
          </ac:spMkLst>
        </pc:spChg>
        <pc:spChg chg="del">
          <ac:chgData name="Breno Nicelatchi" userId="495d62745e7169d0" providerId="LiveId" clId="{21BFB9FA-42D4-449E-BA30-9DFF891BC6BF}" dt="2023-09-26T18:07:26.435" v="904" actId="478"/>
          <ac:spMkLst>
            <pc:docMk/>
            <pc:sldMk cId="1321473013" sldId="669"/>
            <ac:spMk id="26" creationId="{7F0F2983-3514-3FA1-0FD8-5C3B26F0FEDB}"/>
          </ac:spMkLst>
        </pc:spChg>
        <pc:spChg chg="mod">
          <ac:chgData name="Breno Nicelatchi" userId="495d62745e7169d0" providerId="LiveId" clId="{21BFB9FA-42D4-449E-BA30-9DFF891BC6BF}" dt="2023-09-26T18:08:13.513" v="1009" actId="1037"/>
          <ac:spMkLst>
            <pc:docMk/>
            <pc:sldMk cId="1321473013" sldId="669"/>
            <ac:spMk id="27" creationId="{14267AD0-F6EE-3929-7AA1-E90C0A7590A8}"/>
          </ac:spMkLst>
        </pc:spChg>
        <pc:spChg chg="mod">
          <ac:chgData name="Breno Nicelatchi" userId="495d62745e7169d0" providerId="LiveId" clId="{21BFB9FA-42D4-449E-BA30-9DFF891BC6BF}" dt="2023-09-26T18:08:21.823" v="1010" actId="207"/>
          <ac:spMkLst>
            <pc:docMk/>
            <pc:sldMk cId="1321473013" sldId="669"/>
            <ac:spMk id="28" creationId="{2F76E77B-D9B7-B670-C1FD-1BCBC7A958CE}"/>
          </ac:spMkLst>
        </pc:spChg>
        <pc:grpChg chg="del">
          <ac:chgData name="Breno Nicelatchi" userId="495d62745e7169d0" providerId="LiveId" clId="{21BFB9FA-42D4-449E-BA30-9DFF891BC6BF}" dt="2023-09-26T18:07:26.435" v="904" actId="478"/>
          <ac:grpSpMkLst>
            <pc:docMk/>
            <pc:sldMk cId="1321473013" sldId="669"/>
            <ac:grpSpMk id="3" creationId="{BAA4D1CD-3462-D2A9-C015-87EE13E2E48C}"/>
          </ac:grpSpMkLst>
        </pc:grpChg>
        <pc:grpChg chg="add mod">
          <ac:chgData name="Breno Nicelatchi" userId="495d62745e7169d0" providerId="LiveId" clId="{21BFB9FA-42D4-449E-BA30-9DFF891BC6BF}" dt="2023-09-26T18:08:13.513" v="1009" actId="1037"/>
          <ac:grpSpMkLst>
            <pc:docMk/>
            <pc:sldMk cId="1321473013" sldId="669"/>
            <ac:grpSpMk id="14" creationId="{C2750D5D-C926-561D-D3D4-8B3C66407E8F}"/>
          </ac:grpSpMkLst>
        </pc:grpChg>
        <pc:grpChg chg="mod">
          <ac:chgData name="Breno Nicelatchi" userId="495d62745e7169d0" providerId="LiveId" clId="{21BFB9FA-42D4-449E-BA30-9DFF891BC6BF}" dt="2023-09-26T18:08:02.633" v="972" actId="1076"/>
          <ac:grpSpMkLst>
            <pc:docMk/>
            <pc:sldMk cId="1321473013" sldId="669"/>
            <ac:grpSpMk id="15" creationId="{D6E5D62F-9BC6-563B-2B70-4BCD43682167}"/>
          </ac:grpSpMkLst>
        </pc:grpChg>
        <pc:grpChg chg="del mod">
          <ac:chgData name="Breno Nicelatchi" userId="495d62745e7169d0" providerId="LiveId" clId="{21BFB9FA-42D4-449E-BA30-9DFF891BC6BF}" dt="2023-09-26T18:07:40.931" v="966" actId="478"/>
          <ac:grpSpMkLst>
            <pc:docMk/>
            <pc:sldMk cId="1321473013" sldId="669"/>
            <ac:grpSpMk id="16" creationId="{ECAC3FD2-D287-0A6B-E85E-8BA14C18F1A3}"/>
          </ac:grpSpMkLst>
        </pc:grpChg>
      </pc:sldChg>
      <pc:sldChg chg="addSp modSp add mod">
        <pc:chgData name="Breno Nicelatchi" userId="495d62745e7169d0" providerId="LiveId" clId="{21BFB9FA-42D4-449E-BA30-9DFF891BC6BF}" dt="2023-09-26T20:49:03.835" v="2836" actId="207"/>
        <pc:sldMkLst>
          <pc:docMk/>
          <pc:sldMk cId="3415897704" sldId="670"/>
        </pc:sldMkLst>
        <pc:spChg chg="mod">
          <ac:chgData name="Breno Nicelatchi" userId="495d62745e7169d0" providerId="LiveId" clId="{21BFB9FA-42D4-449E-BA30-9DFF891BC6BF}" dt="2023-09-26T18:09:49.133" v="1057" actId="1076"/>
          <ac:spMkLst>
            <pc:docMk/>
            <pc:sldMk cId="3415897704" sldId="670"/>
            <ac:spMk id="5" creationId="{77245A0A-1343-284E-630A-BEE8B25A253E}"/>
          </ac:spMkLst>
        </pc:spChg>
        <pc:spChg chg="mod">
          <ac:chgData name="Breno Nicelatchi" userId="495d62745e7169d0" providerId="LiveId" clId="{21BFB9FA-42D4-449E-BA30-9DFF891BC6BF}" dt="2023-09-26T18:09:49.133" v="1057" actId="1076"/>
          <ac:spMkLst>
            <pc:docMk/>
            <pc:sldMk cId="3415897704" sldId="670"/>
            <ac:spMk id="7" creationId="{354D22F4-32AC-D531-335E-56F861943DA8}"/>
          </ac:spMkLst>
        </pc:spChg>
        <pc:spChg chg="mod">
          <ac:chgData name="Breno Nicelatchi" userId="495d62745e7169d0" providerId="LiveId" clId="{21BFB9FA-42D4-449E-BA30-9DFF891BC6BF}" dt="2023-09-26T18:09:40.273" v="1055" actId="1036"/>
          <ac:spMkLst>
            <pc:docMk/>
            <pc:sldMk cId="3415897704" sldId="670"/>
            <ac:spMk id="8" creationId="{5B7E37FC-A33B-0BB0-D905-905CBD4419E0}"/>
          </ac:spMkLst>
        </pc:spChg>
        <pc:spChg chg="mod">
          <ac:chgData name="Breno Nicelatchi" userId="495d62745e7169d0" providerId="LiveId" clId="{21BFB9FA-42D4-449E-BA30-9DFF891BC6BF}" dt="2023-09-26T18:09:40.273" v="1055" actId="1036"/>
          <ac:spMkLst>
            <pc:docMk/>
            <pc:sldMk cId="3415897704" sldId="670"/>
            <ac:spMk id="9" creationId="{9A752F0C-CF64-5C7F-99D8-CB1561271655}"/>
          </ac:spMkLst>
        </pc:spChg>
        <pc:spChg chg="mod">
          <ac:chgData name="Breno Nicelatchi" userId="495d62745e7169d0" providerId="LiveId" clId="{21BFB9FA-42D4-449E-BA30-9DFF891BC6BF}" dt="2023-09-26T18:09:40.273" v="1055" actId="1036"/>
          <ac:spMkLst>
            <pc:docMk/>
            <pc:sldMk cId="3415897704" sldId="670"/>
            <ac:spMk id="10" creationId="{9A40CDDC-24E4-BB20-6FB7-964CFF7E56BB}"/>
          </ac:spMkLst>
        </pc:spChg>
        <pc:spChg chg="mod">
          <ac:chgData name="Breno Nicelatchi" userId="495d62745e7169d0" providerId="LiveId" clId="{21BFB9FA-42D4-449E-BA30-9DFF891BC6BF}" dt="2023-09-26T18:09:40.273" v="1055" actId="1036"/>
          <ac:spMkLst>
            <pc:docMk/>
            <pc:sldMk cId="3415897704" sldId="670"/>
            <ac:spMk id="11" creationId="{CAEC76BE-24AD-7E16-0381-8F727ECE994A}"/>
          </ac:spMkLst>
        </pc:spChg>
        <pc:spChg chg="mod">
          <ac:chgData name="Breno Nicelatchi" userId="495d62745e7169d0" providerId="LiveId" clId="{21BFB9FA-42D4-449E-BA30-9DFF891BC6BF}" dt="2023-09-26T18:09:49.133" v="1057" actId="1076"/>
          <ac:spMkLst>
            <pc:docMk/>
            <pc:sldMk cId="3415897704" sldId="670"/>
            <ac:spMk id="13" creationId="{4111B274-CA3C-233C-9082-8996D733C5E8}"/>
          </ac:spMkLst>
        </pc:spChg>
        <pc:spChg chg="mod">
          <ac:chgData name="Breno Nicelatchi" userId="495d62745e7169d0" providerId="LiveId" clId="{21BFB9FA-42D4-449E-BA30-9DFF891BC6BF}" dt="2023-09-26T18:09:49.133" v="1057" actId="1076"/>
          <ac:spMkLst>
            <pc:docMk/>
            <pc:sldMk cId="3415897704" sldId="670"/>
            <ac:spMk id="14" creationId="{73429C8B-0467-645D-3C23-135CB3C9E554}"/>
          </ac:spMkLst>
        </pc:spChg>
        <pc:spChg chg="mod">
          <ac:chgData name="Breno Nicelatchi" userId="495d62745e7169d0" providerId="LiveId" clId="{21BFB9FA-42D4-449E-BA30-9DFF891BC6BF}" dt="2023-09-26T18:09:33.885" v="1018" actId="20577"/>
          <ac:spMkLst>
            <pc:docMk/>
            <pc:sldMk cId="3415897704" sldId="670"/>
            <ac:spMk id="27" creationId="{07CDED3C-D3CB-8698-904F-97DB2376014E}"/>
          </ac:spMkLst>
        </pc:spChg>
        <pc:spChg chg="mod">
          <ac:chgData name="Breno Nicelatchi" userId="495d62745e7169d0" providerId="LiveId" clId="{21BFB9FA-42D4-449E-BA30-9DFF891BC6BF}" dt="2023-09-26T20:49:03.835" v="2836" actId="207"/>
          <ac:spMkLst>
            <pc:docMk/>
            <pc:sldMk cId="3415897704" sldId="670"/>
            <ac:spMk id="29" creationId="{78B24780-1A13-325D-67FE-33A6FCAAF4A3}"/>
          </ac:spMkLst>
        </pc:spChg>
        <pc:spChg chg="mod">
          <ac:chgData name="Breno Nicelatchi" userId="495d62745e7169d0" providerId="LiveId" clId="{21BFB9FA-42D4-449E-BA30-9DFF891BC6BF}" dt="2023-09-26T20:49:03.835" v="2836" actId="207"/>
          <ac:spMkLst>
            <pc:docMk/>
            <pc:sldMk cId="3415897704" sldId="670"/>
            <ac:spMk id="30" creationId="{81B4E2BF-DA20-4993-AA8C-4FCE54AFBD51}"/>
          </ac:spMkLst>
        </pc:spChg>
        <pc:grpChg chg="add mod">
          <ac:chgData name="Breno Nicelatchi" userId="495d62745e7169d0" providerId="LiveId" clId="{21BFB9FA-42D4-449E-BA30-9DFF891BC6BF}" dt="2023-09-26T18:09:49.133" v="1057" actId="1076"/>
          <ac:grpSpMkLst>
            <pc:docMk/>
            <pc:sldMk cId="3415897704" sldId="670"/>
            <ac:grpSpMk id="3" creationId="{F3B8921D-6281-2651-6A31-6546A5F8CD82}"/>
          </ac:grpSpMkLst>
        </pc:grpChg>
        <pc:grpChg chg="mod">
          <ac:chgData name="Breno Nicelatchi" userId="495d62745e7169d0" providerId="LiveId" clId="{21BFB9FA-42D4-449E-BA30-9DFF891BC6BF}" dt="2023-09-26T18:09:40.273" v="1055" actId="1036"/>
          <ac:grpSpMkLst>
            <pc:docMk/>
            <pc:sldMk cId="3415897704" sldId="670"/>
            <ac:grpSpMk id="4" creationId="{379FD2BE-3211-0196-912B-8A18B05C398A}"/>
          </ac:grpSpMkLst>
        </pc:grpChg>
        <pc:grpChg chg="mod">
          <ac:chgData name="Breno Nicelatchi" userId="495d62745e7169d0" providerId="LiveId" clId="{21BFB9FA-42D4-449E-BA30-9DFF891BC6BF}" dt="2023-09-26T18:09:40.273" v="1055" actId="1036"/>
          <ac:grpSpMkLst>
            <pc:docMk/>
            <pc:sldMk cId="3415897704" sldId="670"/>
            <ac:grpSpMk id="6" creationId="{DDA6D53F-B45D-565E-B790-548E2EBBD104}"/>
          </ac:grpSpMkLst>
        </pc:grpChg>
        <pc:grpChg chg="add mod">
          <ac:chgData name="Breno Nicelatchi" userId="495d62745e7169d0" providerId="LiveId" clId="{21BFB9FA-42D4-449E-BA30-9DFF891BC6BF}" dt="2023-09-26T18:09:49.133" v="1057" actId="1076"/>
          <ac:grpSpMkLst>
            <pc:docMk/>
            <pc:sldMk cId="3415897704" sldId="670"/>
            <ac:grpSpMk id="12" creationId="{032F2A6A-7777-0AC7-DC88-7C4378AFCCF1}"/>
          </ac:grpSpMkLst>
        </pc:grpChg>
      </pc:sldChg>
      <pc:sldChg chg="addSp delSp modSp add mod">
        <pc:chgData name="Breno Nicelatchi" userId="495d62745e7169d0" providerId="LiveId" clId="{21BFB9FA-42D4-449E-BA30-9DFF891BC6BF}" dt="2023-09-26T20:49:08.304" v="2837" actId="207"/>
        <pc:sldMkLst>
          <pc:docMk/>
          <pc:sldMk cId="4230144579" sldId="671"/>
        </pc:sldMkLst>
        <pc:spChg chg="mod">
          <ac:chgData name="Breno Nicelatchi" userId="495d62745e7169d0" providerId="LiveId" clId="{21BFB9FA-42D4-449E-BA30-9DFF891BC6BF}" dt="2023-09-26T20:49:08.304" v="2837" actId="207"/>
          <ac:spMkLst>
            <pc:docMk/>
            <pc:sldMk cId="4230144579" sldId="671"/>
            <ac:spMk id="3" creationId="{6C73FE1F-0CA1-9D9D-9A43-05ABB034F622}"/>
          </ac:spMkLst>
        </pc:spChg>
        <pc:spChg chg="mod">
          <ac:chgData name="Breno Nicelatchi" userId="495d62745e7169d0" providerId="LiveId" clId="{21BFB9FA-42D4-449E-BA30-9DFF891BC6BF}" dt="2023-09-26T18:12:46.683" v="1129" actId="1036"/>
          <ac:spMkLst>
            <pc:docMk/>
            <pc:sldMk cId="4230144579" sldId="671"/>
            <ac:spMk id="4" creationId="{6533E042-88D0-B269-7784-35D9269FDC64}"/>
          </ac:spMkLst>
        </pc:spChg>
        <pc:spChg chg="mod">
          <ac:chgData name="Breno Nicelatchi" userId="495d62745e7169d0" providerId="LiveId" clId="{21BFB9FA-42D4-449E-BA30-9DFF891BC6BF}" dt="2023-09-26T18:12:46.683" v="1129" actId="1036"/>
          <ac:spMkLst>
            <pc:docMk/>
            <pc:sldMk cId="4230144579" sldId="671"/>
            <ac:spMk id="7" creationId="{1B42FAAF-1307-32A1-5269-5D48D307BBA5}"/>
          </ac:spMkLst>
        </pc:spChg>
        <pc:spChg chg="mod">
          <ac:chgData name="Breno Nicelatchi" userId="495d62745e7169d0" providerId="LiveId" clId="{21BFB9FA-42D4-449E-BA30-9DFF891BC6BF}" dt="2023-09-26T18:12:46.683" v="1129" actId="1036"/>
          <ac:spMkLst>
            <pc:docMk/>
            <pc:sldMk cId="4230144579" sldId="671"/>
            <ac:spMk id="8" creationId="{CBC9D98E-476A-02CD-119B-00408378533B}"/>
          </ac:spMkLst>
        </pc:spChg>
        <pc:grpChg chg="add mod">
          <ac:chgData name="Breno Nicelatchi" userId="495d62745e7169d0" providerId="LiveId" clId="{21BFB9FA-42D4-449E-BA30-9DFF891BC6BF}" dt="2023-09-26T18:12:46.683" v="1129" actId="1036"/>
          <ac:grpSpMkLst>
            <pc:docMk/>
            <pc:sldMk cId="4230144579" sldId="671"/>
            <ac:grpSpMk id="6" creationId="{3053E2F0-3A3B-709C-8ED2-FACDFA67976B}"/>
          </ac:grpSpMkLst>
        </pc:grpChg>
        <pc:picChg chg="del">
          <ac:chgData name="Breno Nicelatchi" userId="495d62745e7169d0" providerId="LiveId" clId="{21BFB9FA-42D4-449E-BA30-9DFF891BC6BF}" dt="2023-09-26T18:10:17.006" v="1059" actId="478"/>
          <ac:picMkLst>
            <pc:docMk/>
            <pc:sldMk cId="4230144579" sldId="671"/>
            <ac:picMk id="5" creationId="{5A27C2E0-1CA3-F129-565B-323FA82C811F}"/>
          </ac:picMkLst>
        </pc:picChg>
        <pc:picChg chg="add mod">
          <ac:chgData name="Breno Nicelatchi" userId="495d62745e7169d0" providerId="LiveId" clId="{21BFB9FA-42D4-449E-BA30-9DFF891BC6BF}" dt="2023-09-26T18:12:46.683" v="1129" actId="1036"/>
          <ac:picMkLst>
            <pc:docMk/>
            <pc:sldMk cId="4230144579" sldId="671"/>
            <ac:picMk id="6146" creationId="{3C1FB49A-D2AB-6CCD-9B42-7A0DE93417DB}"/>
          </ac:picMkLst>
        </pc:picChg>
        <pc:picChg chg="del">
          <ac:chgData name="Breno Nicelatchi" userId="495d62745e7169d0" providerId="LiveId" clId="{21BFB9FA-42D4-449E-BA30-9DFF891BC6BF}" dt="2023-09-26T18:11:20.535" v="1107" actId="478"/>
          <ac:picMkLst>
            <pc:docMk/>
            <pc:sldMk cId="4230144579" sldId="671"/>
            <ac:picMk id="9218" creationId="{CDC7EFF4-B7D7-FC19-BB33-C5238CA0D8F3}"/>
          </ac:picMkLst>
        </pc:picChg>
      </pc:sldChg>
      <pc:sldChg chg="addSp delSp modSp add mod modAnim">
        <pc:chgData name="Breno Nicelatchi" userId="495d62745e7169d0" providerId="LiveId" clId="{21BFB9FA-42D4-449E-BA30-9DFF891BC6BF}" dt="2023-09-26T20:49:19.498" v="2839" actId="207"/>
        <pc:sldMkLst>
          <pc:docMk/>
          <pc:sldMk cId="866190618" sldId="672"/>
        </pc:sldMkLst>
        <pc:spChg chg="ord">
          <ac:chgData name="Breno Nicelatchi" userId="495d62745e7169d0" providerId="LiveId" clId="{21BFB9FA-42D4-449E-BA30-9DFF891BC6BF}" dt="2023-09-26T18:14:43.395" v="1146" actId="167"/>
          <ac:spMkLst>
            <pc:docMk/>
            <pc:sldMk cId="866190618" sldId="672"/>
            <ac:spMk id="2" creationId="{B60CFEB9-518D-99FB-899D-7C82B3A35D4A}"/>
          </ac:spMkLst>
        </pc:spChg>
        <pc:spChg chg="mod">
          <ac:chgData name="Breno Nicelatchi" userId="495d62745e7169d0" providerId="LiveId" clId="{21BFB9FA-42D4-449E-BA30-9DFF891BC6BF}" dt="2023-09-26T18:15:10.825" v="1153" actId="14100"/>
          <ac:spMkLst>
            <pc:docMk/>
            <pc:sldMk cId="866190618" sldId="672"/>
            <ac:spMk id="4" creationId="{9CD6254F-E6F3-06E9-3306-C9281D4A93F3}"/>
          </ac:spMkLst>
        </pc:spChg>
        <pc:spChg chg="mod">
          <ac:chgData name="Breno Nicelatchi" userId="495d62745e7169d0" providerId="LiveId" clId="{21BFB9FA-42D4-449E-BA30-9DFF891BC6BF}" dt="2023-09-26T20:49:19.498" v="2839" actId="207"/>
          <ac:spMkLst>
            <pc:docMk/>
            <pc:sldMk cId="866190618" sldId="672"/>
            <ac:spMk id="6" creationId="{7B52ACA0-2DD9-920B-5EB6-442911826332}"/>
          </ac:spMkLst>
        </pc:spChg>
        <pc:spChg chg="mod ord">
          <ac:chgData name="Breno Nicelatchi" userId="495d62745e7169d0" providerId="LiveId" clId="{21BFB9FA-42D4-449E-BA30-9DFF891BC6BF}" dt="2023-09-26T20:44:06.198" v="2767" actId="166"/>
          <ac:spMkLst>
            <pc:docMk/>
            <pc:sldMk cId="866190618" sldId="672"/>
            <ac:spMk id="10" creationId="{567CECA1-11BB-D32B-B10E-ED7A63C001B2}"/>
          </ac:spMkLst>
        </pc:spChg>
        <pc:spChg chg="mod ord">
          <ac:chgData name="Breno Nicelatchi" userId="495d62745e7169d0" providerId="LiveId" clId="{21BFB9FA-42D4-449E-BA30-9DFF891BC6BF}" dt="2023-09-26T20:44:06.198" v="2767" actId="166"/>
          <ac:spMkLst>
            <pc:docMk/>
            <pc:sldMk cId="866190618" sldId="672"/>
            <ac:spMk id="12" creationId="{1AE7A01F-0332-0B93-34AC-FC3502DAFBF0}"/>
          </ac:spMkLst>
        </pc:spChg>
        <pc:spChg chg="add mod">
          <ac:chgData name="Breno Nicelatchi" userId="495d62745e7169d0" providerId="LiveId" clId="{21BFB9FA-42D4-449E-BA30-9DFF891BC6BF}" dt="2023-09-26T20:44:01.924" v="2766"/>
          <ac:spMkLst>
            <pc:docMk/>
            <pc:sldMk cId="866190618" sldId="672"/>
            <ac:spMk id="13" creationId="{BFFEF8CD-2CF7-283A-0660-2568BFCC4C1C}"/>
          </ac:spMkLst>
        </pc:spChg>
        <pc:grpChg chg="mod">
          <ac:chgData name="Breno Nicelatchi" userId="495d62745e7169d0" providerId="LiveId" clId="{21BFB9FA-42D4-449E-BA30-9DFF891BC6BF}" dt="2023-09-26T20:49:13.522" v="2838" actId="207"/>
          <ac:grpSpMkLst>
            <pc:docMk/>
            <pc:sldMk cId="866190618" sldId="672"/>
            <ac:grpSpMk id="5" creationId="{D34661B9-5410-9291-36CD-05628588F989}"/>
          </ac:grpSpMkLst>
        </pc:grpChg>
        <pc:picChg chg="add del">
          <ac:chgData name="Breno Nicelatchi" userId="495d62745e7169d0" providerId="LiveId" clId="{21BFB9FA-42D4-449E-BA30-9DFF891BC6BF}" dt="2023-09-26T18:13:55.281" v="1136" actId="478"/>
          <ac:picMkLst>
            <pc:docMk/>
            <pc:sldMk cId="866190618" sldId="672"/>
            <ac:picMk id="5122" creationId="{6AA61834-C8D1-0B91-74E1-3DA22481B5B2}"/>
          </ac:picMkLst>
        </pc:picChg>
        <pc:picChg chg="add del mod">
          <ac:chgData name="Breno Nicelatchi" userId="495d62745e7169d0" providerId="LiveId" clId="{21BFB9FA-42D4-449E-BA30-9DFF891BC6BF}" dt="2023-09-26T18:14:18.852" v="1139" actId="478"/>
          <ac:picMkLst>
            <pc:docMk/>
            <pc:sldMk cId="866190618" sldId="672"/>
            <ac:picMk id="9218" creationId="{81B9B19C-8EFB-CA62-6074-962A773A2B94}"/>
          </ac:picMkLst>
        </pc:picChg>
        <pc:picChg chg="add mod">
          <ac:chgData name="Breno Nicelatchi" userId="495d62745e7169d0" providerId="LiveId" clId="{21BFB9FA-42D4-449E-BA30-9DFF891BC6BF}" dt="2023-09-26T18:15:07.774" v="1152" actId="14100"/>
          <ac:picMkLst>
            <pc:docMk/>
            <pc:sldMk cId="866190618" sldId="672"/>
            <ac:picMk id="9220" creationId="{5B2D4F75-DFD0-B86F-58DD-C00455E08DAF}"/>
          </ac:picMkLst>
        </pc:picChg>
      </pc:sldChg>
      <pc:sldChg chg="addSp delSp modSp add mod modTransition modAnim">
        <pc:chgData name="Breno Nicelatchi" userId="495d62745e7169d0" providerId="LiveId" clId="{21BFB9FA-42D4-449E-BA30-9DFF891BC6BF}" dt="2023-09-26T20:49:25.244" v="2840" actId="207"/>
        <pc:sldMkLst>
          <pc:docMk/>
          <pc:sldMk cId="1032923706" sldId="673"/>
        </pc:sldMkLst>
        <pc:spChg chg="mod">
          <ac:chgData name="Breno Nicelatchi" userId="495d62745e7169d0" providerId="LiveId" clId="{21BFB9FA-42D4-449E-BA30-9DFF891BC6BF}" dt="2023-09-26T20:49:25.244" v="2840" actId="207"/>
          <ac:spMkLst>
            <pc:docMk/>
            <pc:sldMk cId="1032923706" sldId="673"/>
            <ac:spMk id="6" creationId="{7B52ACA0-2DD9-920B-5EB6-442911826332}"/>
          </ac:spMkLst>
        </pc:spChg>
        <pc:spChg chg="del">
          <ac:chgData name="Breno Nicelatchi" userId="495d62745e7169d0" providerId="LiveId" clId="{21BFB9FA-42D4-449E-BA30-9DFF891BC6BF}" dt="2023-09-26T18:15:58.433" v="1183" actId="478"/>
          <ac:spMkLst>
            <pc:docMk/>
            <pc:sldMk cId="1032923706" sldId="673"/>
            <ac:spMk id="8" creationId="{B935B5CA-FEAF-3AB8-B7A9-260AF6C22A65}"/>
          </ac:spMkLst>
        </pc:spChg>
        <pc:spChg chg="del mod">
          <ac:chgData name="Breno Nicelatchi" userId="495d62745e7169d0" providerId="LiveId" clId="{21BFB9FA-42D4-449E-BA30-9DFF891BC6BF}" dt="2023-09-26T18:16:01.100" v="1185" actId="478"/>
          <ac:spMkLst>
            <pc:docMk/>
            <pc:sldMk cId="1032923706" sldId="673"/>
            <ac:spMk id="9" creationId="{4C2D448A-FB4D-B681-342F-6AB370576481}"/>
          </ac:spMkLst>
        </pc:spChg>
        <pc:spChg chg="ord">
          <ac:chgData name="Breno Nicelatchi" userId="495d62745e7169d0" providerId="LiveId" clId="{21BFB9FA-42D4-449E-BA30-9DFF891BC6BF}" dt="2023-09-26T20:43:59.581" v="2765" actId="166"/>
          <ac:spMkLst>
            <pc:docMk/>
            <pc:sldMk cId="1032923706" sldId="673"/>
            <ac:spMk id="10" creationId="{567CECA1-11BB-D32B-B10E-ED7A63C001B2}"/>
          </ac:spMkLst>
        </pc:spChg>
        <pc:spChg chg="ord">
          <ac:chgData name="Breno Nicelatchi" userId="495d62745e7169d0" providerId="LiveId" clId="{21BFB9FA-42D4-449E-BA30-9DFF891BC6BF}" dt="2023-09-26T20:43:59.581" v="2765" actId="166"/>
          <ac:spMkLst>
            <pc:docMk/>
            <pc:sldMk cId="1032923706" sldId="673"/>
            <ac:spMk id="12" creationId="{1AE7A01F-0332-0B93-34AC-FC3502DAFBF0}"/>
          </ac:spMkLst>
        </pc:spChg>
        <pc:spChg chg="add mod">
          <ac:chgData name="Breno Nicelatchi" userId="495d62745e7169d0" providerId="LiveId" clId="{21BFB9FA-42D4-449E-BA30-9DFF891BC6BF}" dt="2023-09-26T18:17:50.774" v="1257" actId="1076"/>
          <ac:spMkLst>
            <pc:docMk/>
            <pc:sldMk cId="1032923706" sldId="673"/>
            <ac:spMk id="13" creationId="{E100D3E4-DD3A-4F31-9238-61515EC486CA}"/>
          </ac:spMkLst>
        </pc:spChg>
        <pc:spChg chg="add mod">
          <ac:chgData name="Breno Nicelatchi" userId="495d62745e7169d0" providerId="LiveId" clId="{21BFB9FA-42D4-449E-BA30-9DFF891BC6BF}" dt="2023-09-26T20:43:55.527" v="2764"/>
          <ac:spMkLst>
            <pc:docMk/>
            <pc:sldMk cId="1032923706" sldId="673"/>
            <ac:spMk id="14" creationId="{BAE37EFA-C9A5-DE8F-3847-C7065EFFA723}"/>
          </ac:spMkLst>
        </pc:spChg>
        <pc:grpChg chg="del mod">
          <ac:chgData name="Breno Nicelatchi" userId="495d62745e7169d0" providerId="LiveId" clId="{21BFB9FA-42D4-449E-BA30-9DFF891BC6BF}" dt="2023-09-26T18:16:01.100" v="1185" actId="478"/>
          <ac:grpSpMkLst>
            <pc:docMk/>
            <pc:sldMk cId="1032923706" sldId="673"/>
            <ac:grpSpMk id="5" creationId="{D34661B9-5410-9291-36CD-05628588F989}"/>
          </ac:grpSpMkLst>
        </pc:grpChg>
        <pc:grpChg chg="del mod">
          <ac:chgData name="Breno Nicelatchi" userId="495d62745e7169d0" providerId="LiveId" clId="{21BFB9FA-42D4-449E-BA30-9DFF891BC6BF}" dt="2023-09-26T18:15:58.433" v="1183" actId="478"/>
          <ac:grpSpMkLst>
            <pc:docMk/>
            <pc:sldMk cId="1032923706" sldId="673"/>
            <ac:grpSpMk id="7" creationId="{7B920F01-DF81-500A-CC0D-8783CD20C799}"/>
          </ac:grpSpMkLst>
        </pc:grpChg>
      </pc:sldChg>
      <pc:sldChg chg="addSp modSp add mod modAnim">
        <pc:chgData name="Breno Nicelatchi" userId="495d62745e7169d0" providerId="LiveId" clId="{21BFB9FA-42D4-449E-BA30-9DFF891BC6BF}" dt="2023-09-26T20:49:29.960" v="2841" actId="207"/>
        <pc:sldMkLst>
          <pc:docMk/>
          <pc:sldMk cId="762884031" sldId="674"/>
        </pc:sldMkLst>
        <pc:spChg chg="add mod">
          <ac:chgData name="Breno Nicelatchi" userId="495d62745e7169d0" providerId="LiveId" clId="{21BFB9FA-42D4-449E-BA30-9DFF891BC6BF}" dt="2023-09-26T20:43:48.028" v="2762"/>
          <ac:spMkLst>
            <pc:docMk/>
            <pc:sldMk cId="762884031" sldId="674"/>
            <ac:spMk id="5" creationId="{17011D1A-C2F5-59E5-0E89-0D82068B2615}"/>
          </ac:spMkLst>
        </pc:spChg>
        <pc:spChg chg="mod">
          <ac:chgData name="Breno Nicelatchi" userId="495d62745e7169d0" providerId="LiveId" clId="{21BFB9FA-42D4-449E-BA30-9DFF891BC6BF}" dt="2023-09-26T20:49:29.960" v="2841" actId="207"/>
          <ac:spMkLst>
            <pc:docMk/>
            <pc:sldMk cId="762884031" sldId="674"/>
            <ac:spMk id="6" creationId="{7B52ACA0-2DD9-920B-5EB6-442911826332}"/>
          </ac:spMkLst>
        </pc:spChg>
        <pc:spChg chg="ord">
          <ac:chgData name="Breno Nicelatchi" userId="495d62745e7169d0" providerId="LiveId" clId="{21BFB9FA-42D4-449E-BA30-9DFF891BC6BF}" dt="2023-09-26T20:43:53.195" v="2763" actId="166"/>
          <ac:spMkLst>
            <pc:docMk/>
            <pc:sldMk cId="762884031" sldId="674"/>
            <ac:spMk id="10" creationId="{567CECA1-11BB-D32B-B10E-ED7A63C001B2}"/>
          </ac:spMkLst>
        </pc:spChg>
        <pc:spChg chg="ord">
          <ac:chgData name="Breno Nicelatchi" userId="495d62745e7169d0" providerId="LiveId" clId="{21BFB9FA-42D4-449E-BA30-9DFF891BC6BF}" dt="2023-09-26T20:43:53.195" v="2763" actId="166"/>
          <ac:spMkLst>
            <pc:docMk/>
            <pc:sldMk cId="762884031" sldId="674"/>
            <ac:spMk id="12" creationId="{1AE7A01F-0332-0B93-34AC-FC3502DAFBF0}"/>
          </ac:spMkLst>
        </pc:spChg>
        <pc:spChg chg="mod">
          <ac:chgData name="Breno Nicelatchi" userId="495d62745e7169d0" providerId="LiveId" clId="{21BFB9FA-42D4-449E-BA30-9DFF891BC6BF}" dt="2023-09-26T18:17:40.063" v="1253" actId="14100"/>
          <ac:spMkLst>
            <pc:docMk/>
            <pc:sldMk cId="762884031" sldId="674"/>
            <ac:spMk id="13" creationId="{E100D3E4-DD3A-4F31-9238-61515EC486CA}"/>
          </ac:spMkLst>
        </pc:spChg>
      </pc:sldChg>
      <pc:sldChg chg="add del">
        <pc:chgData name="Breno Nicelatchi" userId="495d62745e7169d0" providerId="LiveId" clId="{21BFB9FA-42D4-449E-BA30-9DFF891BC6BF}" dt="2023-09-26T18:16:17.946" v="1205" actId="47"/>
        <pc:sldMkLst>
          <pc:docMk/>
          <pc:sldMk cId="3447649163" sldId="674"/>
        </pc:sldMkLst>
      </pc:sldChg>
      <pc:sldChg chg="add del">
        <pc:chgData name="Breno Nicelatchi" userId="495d62745e7169d0" providerId="LiveId" clId="{21BFB9FA-42D4-449E-BA30-9DFF891BC6BF}" dt="2023-09-26T18:16:17.946" v="1205" actId="47"/>
        <pc:sldMkLst>
          <pc:docMk/>
          <pc:sldMk cId="3171397140" sldId="675"/>
        </pc:sldMkLst>
      </pc:sldChg>
      <pc:sldChg chg="addSp modSp add mod modAnim">
        <pc:chgData name="Breno Nicelatchi" userId="495d62745e7169d0" providerId="LiveId" clId="{21BFB9FA-42D4-449E-BA30-9DFF891BC6BF}" dt="2023-09-26T20:49:33.824" v="2842" actId="207"/>
        <pc:sldMkLst>
          <pc:docMk/>
          <pc:sldMk cId="3347493072" sldId="675"/>
        </pc:sldMkLst>
        <pc:spChg chg="ord">
          <ac:chgData name="Breno Nicelatchi" userId="495d62745e7169d0" providerId="LiveId" clId="{21BFB9FA-42D4-449E-BA30-9DFF891BC6BF}" dt="2023-09-26T20:43:36.662" v="2754" actId="167"/>
          <ac:spMkLst>
            <pc:docMk/>
            <pc:sldMk cId="3347493072" sldId="675"/>
            <ac:spMk id="3" creationId="{AF2EC38C-0C95-CC30-4629-5AD55A940983}"/>
          </ac:spMkLst>
        </pc:spChg>
        <pc:spChg chg="add mod ord">
          <ac:chgData name="Breno Nicelatchi" userId="495d62745e7169d0" providerId="LiveId" clId="{21BFB9FA-42D4-449E-BA30-9DFF891BC6BF}" dt="2023-09-26T20:43:44.837" v="2761" actId="1035"/>
          <ac:spMkLst>
            <pc:docMk/>
            <pc:sldMk cId="3347493072" sldId="675"/>
            <ac:spMk id="5" creationId="{646571B5-74B5-9B5E-0358-F50D49EFEEC8}"/>
          </ac:spMkLst>
        </pc:spChg>
        <pc:spChg chg="mod">
          <ac:chgData name="Breno Nicelatchi" userId="495d62745e7169d0" providerId="LiveId" clId="{21BFB9FA-42D4-449E-BA30-9DFF891BC6BF}" dt="2023-09-26T20:49:33.824" v="2842" actId="207"/>
          <ac:spMkLst>
            <pc:docMk/>
            <pc:sldMk cId="3347493072" sldId="675"/>
            <ac:spMk id="6" creationId="{7B52ACA0-2DD9-920B-5EB6-442911826332}"/>
          </ac:spMkLst>
        </pc:spChg>
        <pc:spChg chg="ord">
          <ac:chgData name="Breno Nicelatchi" userId="495d62745e7169d0" providerId="LiveId" clId="{21BFB9FA-42D4-449E-BA30-9DFF891BC6BF}" dt="2023-09-26T20:43:41.866" v="2756" actId="166"/>
          <ac:spMkLst>
            <pc:docMk/>
            <pc:sldMk cId="3347493072" sldId="675"/>
            <ac:spMk id="10" creationId="{567CECA1-11BB-D32B-B10E-ED7A63C001B2}"/>
          </ac:spMkLst>
        </pc:spChg>
        <pc:spChg chg="ord">
          <ac:chgData name="Breno Nicelatchi" userId="495d62745e7169d0" providerId="LiveId" clId="{21BFB9FA-42D4-449E-BA30-9DFF891BC6BF}" dt="2023-09-26T20:43:41.866" v="2756" actId="166"/>
          <ac:spMkLst>
            <pc:docMk/>
            <pc:sldMk cId="3347493072" sldId="675"/>
            <ac:spMk id="12" creationId="{1AE7A01F-0332-0B93-34AC-FC3502DAFBF0}"/>
          </ac:spMkLst>
        </pc:spChg>
        <pc:spChg chg="mod">
          <ac:chgData name="Breno Nicelatchi" userId="495d62745e7169d0" providerId="LiveId" clId="{21BFB9FA-42D4-449E-BA30-9DFF891BC6BF}" dt="2023-09-26T18:17:27.413" v="1248" actId="1076"/>
          <ac:spMkLst>
            <pc:docMk/>
            <pc:sldMk cId="3347493072" sldId="675"/>
            <ac:spMk id="13" creationId="{E100D3E4-DD3A-4F31-9238-61515EC486CA}"/>
          </ac:spMkLst>
        </pc:spChg>
      </pc:sldChg>
      <pc:sldChg chg="addSp modSp add mod">
        <pc:chgData name="Breno Nicelatchi" userId="495d62745e7169d0" providerId="LiveId" clId="{21BFB9FA-42D4-449E-BA30-9DFF891BC6BF}" dt="2023-09-26T20:42:47.668" v="2748" actId="1037"/>
        <pc:sldMkLst>
          <pc:docMk/>
          <pc:sldMk cId="4047354170" sldId="676"/>
        </pc:sldMkLst>
        <pc:spChg chg="ord">
          <ac:chgData name="Breno Nicelatchi" userId="495d62745e7169d0" providerId="LiveId" clId="{21BFB9FA-42D4-449E-BA30-9DFF891BC6BF}" dt="2023-09-26T20:42:38.720" v="2705" actId="167"/>
          <ac:spMkLst>
            <pc:docMk/>
            <pc:sldMk cId="4047354170" sldId="676"/>
            <ac:spMk id="2" creationId="{B60CFEB9-518D-99FB-899D-7C82B3A35D4A}"/>
          </ac:spMkLst>
        </pc:spChg>
        <pc:spChg chg="mod">
          <ac:chgData name="Breno Nicelatchi" userId="495d62745e7169d0" providerId="LiveId" clId="{21BFB9FA-42D4-449E-BA30-9DFF891BC6BF}" dt="2023-09-26T20:42:47.668" v="2748" actId="1037"/>
          <ac:spMkLst>
            <pc:docMk/>
            <pc:sldMk cId="4047354170" sldId="676"/>
            <ac:spMk id="4" creationId="{FA39A31A-0733-C51F-25F2-F14D8DAE2A8C}"/>
          </ac:spMkLst>
        </pc:spChg>
        <pc:spChg chg="add mod ord">
          <ac:chgData name="Breno Nicelatchi" userId="495d62745e7169d0" providerId="LiveId" clId="{21BFB9FA-42D4-449E-BA30-9DFF891BC6BF}" dt="2023-09-26T20:42:41.724" v="2707" actId="1036"/>
          <ac:spMkLst>
            <pc:docMk/>
            <pc:sldMk cId="4047354170" sldId="676"/>
            <ac:spMk id="5" creationId="{A74857B0-872C-C90C-AC9F-165385C6FEE1}"/>
          </ac:spMkLst>
        </pc:spChg>
        <pc:picChg chg="mod">
          <ac:chgData name="Breno Nicelatchi" userId="495d62745e7169d0" providerId="LiveId" clId="{21BFB9FA-42D4-449E-BA30-9DFF891BC6BF}" dt="2023-09-26T20:42:47.668" v="2748" actId="1037"/>
          <ac:picMkLst>
            <pc:docMk/>
            <pc:sldMk cId="4047354170" sldId="676"/>
            <ac:picMk id="6" creationId="{7F8E0ABE-ECF8-BBA7-EDE3-AC44FBD21BB0}"/>
          </ac:picMkLst>
        </pc:picChg>
      </pc:sldChg>
      <pc:sldChg chg="modSp add mod modAnim">
        <pc:chgData name="Breno Nicelatchi" userId="495d62745e7169d0" providerId="LiveId" clId="{21BFB9FA-42D4-449E-BA30-9DFF891BC6BF}" dt="2023-09-26T18:31:37.209" v="1368"/>
        <pc:sldMkLst>
          <pc:docMk/>
          <pc:sldMk cId="1617784039" sldId="677"/>
        </pc:sldMkLst>
        <pc:spChg chg="mod">
          <ac:chgData name="Breno Nicelatchi" userId="495d62745e7169d0" providerId="LiveId" clId="{21BFB9FA-42D4-449E-BA30-9DFF891BC6BF}" dt="2023-09-26T18:31:22.053" v="1366" actId="113"/>
          <ac:spMkLst>
            <pc:docMk/>
            <pc:sldMk cId="1617784039" sldId="677"/>
            <ac:spMk id="18" creationId="{4B70532D-7373-F7D6-9C8D-7F4428A347BE}"/>
          </ac:spMkLst>
        </pc:spChg>
        <pc:grpChg chg="mod">
          <ac:chgData name="Breno Nicelatchi" userId="495d62745e7169d0" providerId="LiveId" clId="{21BFB9FA-42D4-449E-BA30-9DFF891BC6BF}" dt="2023-09-26T18:28:39.178" v="1306" actId="1076"/>
          <ac:grpSpMkLst>
            <pc:docMk/>
            <pc:sldMk cId="1617784039" sldId="677"/>
            <ac:grpSpMk id="7" creationId="{9E6B70D9-9A75-0A06-4BB0-4239EA741821}"/>
          </ac:grpSpMkLst>
        </pc:grpChg>
      </pc:sldChg>
      <pc:sldChg chg="modSp add mod">
        <pc:chgData name="Breno Nicelatchi" userId="495d62745e7169d0" providerId="LiveId" clId="{21BFB9FA-42D4-449E-BA30-9DFF891BC6BF}" dt="2023-09-26T20:49:42.790" v="2843" actId="207"/>
        <pc:sldMkLst>
          <pc:docMk/>
          <pc:sldMk cId="2127119934" sldId="678"/>
        </pc:sldMkLst>
        <pc:spChg chg="mod">
          <ac:chgData name="Breno Nicelatchi" userId="495d62745e7169d0" providerId="LiveId" clId="{21BFB9FA-42D4-449E-BA30-9DFF891BC6BF}" dt="2023-09-26T20:49:42.790" v="2843" actId="207"/>
          <ac:spMkLst>
            <pc:docMk/>
            <pc:sldMk cId="2127119934" sldId="678"/>
            <ac:spMk id="4" creationId="{046E0378-EAC2-348A-8DFD-75C3EEB3D745}"/>
          </ac:spMkLst>
        </pc:spChg>
        <pc:spChg chg="mod">
          <ac:chgData name="Breno Nicelatchi" userId="495d62745e7169d0" providerId="LiveId" clId="{21BFB9FA-42D4-449E-BA30-9DFF891BC6BF}" dt="2023-09-26T18:29:21.129" v="1315" actId="14100"/>
          <ac:spMkLst>
            <pc:docMk/>
            <pc:sldMk cId="2127119934" sldId="678"/>
            <ac:spMk id="7" creationId="{5C72E115-964A-667F-C09B-1F69BD2A60E7}"/>
          </ac:spMkLst>
        </pc:spChg>
      </pc:sldChg>
      <pc:sldChg chg="addSp modSp add mod modAnim">
        <pc:chgData name="Breno Nicelatchi" userId="495d62745e7169d0" providerId="LiveId" clId="{21BFB9FA-42D4-449E-BA30-9DFF891BC6BF}" dt="2023-09-26T20:49:46.463" v="2844" actId="207"/>
        <pc:sldMkLst>
          <pc:docMk/>
          <pc:sldMk cId="745242615" sldId="679"/>
        </pc:sldMkLst>
        <pc:spChg chg="ord">
          <ac:chgData name="Breno Nicelatchi" userId="495d62745e7169d0" providerId="LiveId" clId="{21BFB9FA-42D4-449E-BA30-9DFF891BC6BF}" dt="2023-09-26T20:46:35.331" v="2816" actId="167"/>
          <ac:spMkLst>
            <pc:docMk/>
            <pc:sldMk cId="745242615" sldId="679"/>
            <ac:spMk id="2" creationId="{B60CFEB9-518D-99FB-899D-7C82B3A35D4A}"/>
          </ac:spMkLst>
        </pc:spChg>
        <pc:spChg chg="mod">
          <ac:chgData name="Breno Nicelatchi" userId="495d62745e7169d0" providerId="LiveId" clId="{21BFB9FA-42D4-449E-BA30-9DFF891BC6BF}" dt="2023-09-26T20:46:18.925" v="2811" actId="1038"/>
          <ac:spMkLst>
            <pc:docMk/>
            <pc:sldMk cId="745242615" sldId="679"/>
            <ac:spMk id="4" creationId="{6E96BF95-34D8-AB63-8475-0CCCB7EACC21}"/>
          </ac:spMkLst>
        </pc:spChg>
        <pc:spChg chg="add mod ord">
          <ac:chgData name="Breno Nicelatchi" userId="495d62745e7169d0" providerId="LiveId" clId="{21BFB9FA-42D4-449E-BA30-9DFF891BC6BF}" dt="2023-09-26T20:46:22.645" v="2812" actId="14100"/>
          <ac:spMkLst>
            <pc:docMk/>
            <pc:sldMk cId="745242615" sldId="679"/>
            <ac:spMk id="5" creationId="{4ED9F36B-2BB7-CA32-67C7-C2C819966FC9}"/>
          </ac:spMkLst>
        </pc:spChg>
        <pc:spChg chg="add mod ord">
          <ac:chgData name="Breno Nicelatchi" userId="495d62745e7169d0" providerId="LiveId" clId="{21BFB9FA-42D4-449E-BA30-9DFF891BC6BF}" dt="2023-09-26T20:49:46.463" v="2844" actId="207"/>
          <ac:spMkLst>
            <pc:docMk/>
            <pc:sldMk cId="745242615" sldId="679"/>
            <ac:spMk id="6" creationId="{8B6272EB-B192-9F7F-CE29-617BD3A4EB40}"/>
          </ac:spMkLst>
        </pc:spChg>
        <pc:spChg chg="mod">
          <ac:chgData name="Breno Nicelatchi" userId="495d62745e7169d0" providerId="LiveId" clId="{21BFB9FA-42D4-449E-BA30-9DFF891BC6BF}" dt="2023-09-26T20:46:18.925" v="2811" actId="1038"/>
          <ac:spMkLst>
            <pc:docMk/>
            <pc:sldMk cId="745242615" sldId="679"/>
            <ac:spMk id="111" creationId="{218A1723-10B4-F126-65BB-B50D5528CBA6}"/>
          </ac:spMkLst>
        </pc:spChg>
      </pc:sldChg>
      <pc:sldChg chg="modSp add mod modTransition modAnim">
        <pc:chgData name="Breno Nicelatchi" userId="495d62745e7169d0" providerId="LiveId" clId="{21BFB9FA-42D4-449E-BA30-9DFF891BC6BF}" dt="2023-09-26T18:32:16.158" v="1377"/>
        <pc:sldMkLst>
          <pc:docMk/>
          <pc:sldMk cId="1669223658" sldId="680"/>
        </pc:sldMkLst>
        <pc:spChg chg="mod">
          <ac:chgData name="Breno Nicelatchi" userId="495d62745e7169d0" providerId="LiveId" clId="{21BFB9FA-42D4-449E-BA30-9DFF891BC6BF}" dt="2023-09-26T18:31:58.791" v="1376" actId="14100"/>
          <ac:spMkLst>
            <pc:docMk/>
            <pc:sldMk cId="1669223658" sldId="680"/>
            <ac:spMk id="18" creationId="{4B70532D-7373-F7D6-9C8D-7F4428A347BE}"/>
          </ac:spMkLst>
        </pc:spChg>
      </pc:sldChg>
      <pc:sldChg chg="modSp add modAnim">
        <pc:chgData name="Breno Nicelatchi" userId="495d62745e7169d0" providerId="LiveId" clId="{21BFB9FA-42D4-449E-BA30-9DFF891BC6BF}" dt="2023-09-26T18:32:46.142" v="1383" actId="113"/>
        <pc:sldMkLst>
          <pc:docMk/>
          <pc:sldMk cId="2532877138" sldId="681"/>
        </pc:sldMkLst>
        <pc:spChg chg="mod">
          <ac:chgData name="Breno Nicelatchi" userId="495d62745e7169d0" providerId="LiveId" clId="{21BFB9FA-42D4-449E-BA30-9DFF891BC6BF}" dt="2023-09-26T18:32:46.142" v="1383" actId="113"/>
          <ac:spMkLst>
            <pc:docMk/>
            <pc:sldMk cId="2532877138" sldId="681"/>
            <ac:spMk id="18" creationId="{4B70532D-7373-F7D6-9C8D-7F4428A347BE}"/>
          </ac:spMkLst>
        </pc:spChg>
      </pc:sldChg>
      <pc:sldChg chg="modSp add mod modAnim">
        <pc:chgData name="Breno Nicelatchi" userId="495d62745e7169d0" providerId="LiveId" clId="{21BFB9FA-42D4-449E-BA30-9DFF891BC6BF}" dt="2023-09-26T19:06:11.726" v="1436" actId="1036"/>
        <pc:sldMkLst>
          <pc:docMk/>
          <pc:sldMk cId="1177978413" sldId="682"/>
        </pc:sldMkLst>
        <pc:spChg chg="mod">
          <ac:chgData name="Breno Nicelatchi" userId="495d62745e7169d0" providerId="LiveId" clId="{21BFB9FA-42D4-449E-BA30-9DFF891BC6BF}" dt="2023-09-26T19:06:11.726" v="1436" actId="1036"/>
          <ac:spMkLst>
            <pc:docMk/>
            <pc:sldMk cId="1177978413" sldId="682"/>
            <ac:spMk id="18" creationId="{4B70532D-7373-F7D6-9C8D-7F4428A347BE}"/>
          </ac:spMkLst>
        </pc:spChg>
      </pc:sldChg>
      <pc:sldChg chg="add del">
        <pc:chgData name="Breno Nicelatchi" userId="495d62745e7169d0" providerId="LiveId" clId="{21BFB9FA-42D4-449E-BA30-9DFF891BC6BF}" dt="2023-09-26T18:33:13.576" v="1393" actId="47"/>
        <pc:sldMkLst>
          <pc:docMk/>
          <pc:sldMk cId="1668979543" sldId="683"/>
        </pc:sldMkLst>
      </pc:sldChg>
      <pc:sldChg chg="modSp add modAnim">
        <pc:chgData name="Breno Nicelatchi" userId="495d62745e7169d0" providerId="LiveId" clId="{21BFB9FA-42D4-449E-BA30-9DFF891BC6BF}" dt="2023-09-26T18:33:29.634" v="1398" actId="113"/>
        <pc:sldMkLst>
          <pc:docMk/>
          <pc:sldMk cId="2967132720" sldId="683"/>
        </pc:sldMkLst>
        <pc:spChg chg="mod">
          <ac:chgData name="Breno Nicelatchi" userId="495d62745e7169d0" providerId="LiveId" clId="{21BFB9FA-42D4-449E-BA30-9DFF891BC6BF}" dt="2023-09-26T18:33:29.634" v="1398" actId="113"/>
          <ac:spMkLst>
            <pc:docMk/>
            <pc:sldMk cId="2967132720" sldId="683"/>
            <ac:spMk id="18" creationId="{4B70532D-7373-F7D6-9C8D-7F4428A347BE}"/>
          </ac:spMkLst>
        </pc:spChg>
      </pc:sldChg>
      <pc:sldChg chg="modSp add modAnim">
        <pc:chgData name="Breno Nicelatchi" userId="495d62745e7169d0" providerId="LiveId" clId="{21BFB9FA-42D4-449E-BA30-9DFF891BC6BF}" dt="2023-09-26T18:33:51.920" v="1405" actId="113"/>
        <pc:sldMkLst>
          <pc:docMk/>
          <pc:sldMk cId="2401426664" sldId="684"/>
        </pc:sldMkLst>
        <pc:spChg chg="mod">
          <ac:chgData name="Breno Nicelatchi" userId="495d62745e7169d0" providerId="LiveId" clId="{21BFB9FA-42D4-449E-BA30-9DFF891BC6BF}" dt="2023-09-26T18:33:51.920" v="1405" actId="113"/>
          <ac:spMkLst>
            <pc:docMk/>
            <pc:sldMk cId="2401426664" sldId="684"/>
            <ac:spMk id="18" creationId="{4B70532D-7373-F7D6-9C8D-7F4428A347BE}"/>
          </ac:spMkLst>
        </pc:spChg>
      </pc:sldChg>
      <pc:sldChg chg="modSp add modAnim">
        <pc:chgData name="Breno Nicelatchi" userId="495d62745e7169d0" providerId="LiveId" clId="{21BFB9FA-42D4-449E-BA30-9DFF891BC6BF}" dt="2023-09-26T18:34:14.020" v="1413" actId="20577"/>
        <pc:sldMkLst>
          <pc:docMk/>
          <pc:sldMk cId="1272709053" sldId="685"/>
        </pc:sldMkLst>
        <pc:spChg chg="mod">
          <ac:chgData name="Breno Nicelatchi" userId="495d62745e7169d0" providerId="LiveId" clId="{21BFB9FA-42D4-449E-BA30-9DFF891BC6BF}" dt="2023-09-26T18:34:14.020" v="1413" actId="20577"/>
          <ac:spMkLst>
            <pc:docMk/>
            <pc:sldMk cId="1272709053" sldId="685"/>
            <ac:spMk id="18" creationId="{4B70532D-7373-F7D6-9C8D-7F4428A347BE}"/>
          </ac:spMkLst>
        </pc:spChg>
      </pc:sldChg>
      <pc:sldChg chg="modSp add modAnim">
        <pc:chgData name="Breno Nicelatchi" userId="495d62745e7169d0" providerId="LiveId" clId="{21BFB9FA-42D4-449E-BA30-9DFF891BC6BF}" dt="2023-09-26T18:34:34.349" v="1421" actId="113"/>
        <pc:sldMkLst>
          <pc:docMk/>
          <pc:sldMk cId="3217542171" sldId="686"/>
        </pc:sldMkLst>
        <pc:spChg chg="mod">
          <ac:chgData name="Breno Nicelatchi" userId="495d62745e7169d0" providerId="LiveId" clId="{21BFB9FA-42D4-449E-BA30-9DFF891BC6BF}" dt="2023-09-26T18:34:34.349" v="1421" actId="113"/>
          <ac:spMkLst>
            <pc:docMk/>
            <pc:sldMk cId="3217542171" sldId="686"/>
            <ac:spMk id="18" creationId="{4B70532D-7373-F7D6-9C8D-7F4428A347BE}"/>
          </ac:spMkLst>
        </pc:spChg>
      </pc:sldChg>
      <pc:sldChg chg="addSp delSp modSp add mod delAnim modAnim">
        <pc:chgData name="Breno Nicelatchi" userId="495d62745e7169d0" providerId="LiveId" clId="{21BFB9FA-42D4-449E-BA30-9DFF891BC6BF}" dt="2023-09-26T19:08:49.488" v="1471"/>
        <pc:sldMkLst>
          <pc:docMk/>
          <pc:sldMk cId="923608335" sldId="687"/>
        </pc:sldMkLst>
        <pc:spChg chg="ord">
          <ac:chgData name="Breno Nicelatchi" userId="495d62745e7169d0" providerId="LiveId" clId="{21BFB9FA-42D4-449E-BA30-9DFF891BC6BF}" dt="2023-09-26T19:07:56.748" v="1448" actId="167"/>
          <ac:spMkLst>
            <pc:docMk/>
            <pc:sldMk cId="923608335" sldId="687"/>
            <ac:spMk id="2" creationId="{B60CFEB9-518D-99FB-899D-7C82B3A35D4A}"/>
          </ac:spMkLst>
        </pc:spChg>
        <pc:spChg chg="mod">
          <ac:chgData name="Breno Nicelatchi" userId="495d62745e7169d0" providerId="LiveId" clId="{21BFB9FA-42D4-449E-BA30-9DFF891BC6BF}" dt="2023-09-26T19:08:30.692" v="1469" actId="1036"/>
          <ac:spMkLst>
            <pc:docMk/>
            <pc:sldMk cId="923608335" sldId="687"/>
            <ac:spMk id="3" creationId="{82C87EFA-5507-B99D-10E8-866641D9603B}"/>
          </ac:spMkLst>
        </pc:spChg>
        <pc:spChg chg="del">
          <ac:chgData name="Breno Nicelatchi" userId="495d62745e7169d0" providerId="LiveId" clId="{21BFB9FA-42D4-449E-BA30-9DFF891BC6BF}" dt="2023-09-26T19:07:26.533" v="1441" actId="478"/>
          <ac:spMkLst>
            <pc:docMk/>
            <pc:sldMk cId="923608335" sldId="687"/>
            <ac:spMk id="4" creationId="{B6FC6C9B-1ADF-0A3E-3C89-0532E914F2EC}"/>
          </ac:spMkLst>
        </pc:spChg>
        <pc:spChg chg="mod">
          <ac:chgData name="Breno Nicelatchi" userId="495d62745e7169d0" providerId="LiveId" clId="{21BFB9FA-42D4-449E-BA30-9DFF891BC6BF}" dt="2023-09-26T19:08:30.692" v="1469" actId="1036"/>
          <ac:spMkLst>
            <pc:docMk/>
            <pc:sldMk cId="923608335" sldId="687"/>
            <ac:spMk id="5" creationId="{D06869C0-F83E-4C94-626E-38137186A4F5}"/>
          </ac:spMkLst>
        </pc:spChg>
        <pc:spChg chg="mod">
          <ac:chgData name="Breno Nicelatchi" userId="495d62745e7169d0" providerId="LiveId" clId="{21BFB9FA-42D4-449E-BA30-9DFF891BC6BF}" dt="2023-09-26T19:08:26.282" v="1455" actId="14100"/>
          <ac:spMkLst>
            <pc:docMk/>
            <pc:sldMk cId="923608335" sldId="687"/>
            <ac:spMk id="6" creationId="{798714BE-9E49-EB13-295A-8F5F96A4D770}"/>
          </ac:spMkLst>
        </pc:spChg>
        <pc:picChg chg="add mod">
          <ac:chgData name="Breno Nicelatchi" userId="495d62745e7169d0" providerId="LiveId" clId="{21BFB9FA-42D4-449E-BA30-9DFF891BC6BF}" dt="2023-09-26T19:08:49.488" v="1471"/>
          <ac:picMkLst>
            <pc:docMk/>
            <pc:sldMk cId="923608335" sldId="687"/>
            <ac:picMk id="7" creationId="{C182B6D8-E9A8-604F-7F61-7880C1683A95}"/>
          </ac:picMkLst>
        </pc:picChg>
        <pc:picChg chg="del">
          <ac:chgData name="Breno Nicelatchi" userId="495d62745e7169d0" providerId="LiveId" clId="{21BFB9FA-42D4-449E-BA30-9DFF891BC6BF}" dt="2023-09-26T19:07:48.505" v="1444" actId="478"/>
          <ac:picMkLst>
            <pc:docMk/>
            <pc:sldMk cId="923608335" sldId="687"/>
            <ac:picMk id="10242" creationId="{4E0C5D36-ACE9-5F4D-F27C-A6216F2838CC}"/>
          </ac:picMkLst>
        </pc:picChg>
      </pc:sldChg>
      <pc:sldChg chg="addSp delSp modSp add mod">
        <pc:chgData name="Breno Nicelatchi" userId="495d62745e7169d0" providerId="LiveId" clId="{21BFB9FA-42D4-449E-BA30-9DFF891BC6BF}" dt="2023-09-26T20:50:08.606" v="2847" actId="113"/>
        <pc:sldMkLst>
          <pc:docMk/>
          <pc:sldMk cId="2733542504" sldId="688"/>
        </pc:sldMkLst>
        <pc:spChg chg="mod">
          <ac:chgData name="Breno Nicelatchi" userId="495d62745e7169d0" providerId="LiveId" clId="{21BFB9FA-42D4-449E-BA30-9DFF891BC6BF}" dt="2023-09-26T19:11:39.059" v="1496" actId="14100"/>
          <ac:spMkLst>
            <pc:docMk/>
            <pc:sldMk cId="2733542504" sldId="688"/>
            <ac:spMk id="2" creationId="{B60CFEB9-518D-99FB-899D-7C82B3A35D4A}"/>
          </ac:spMkLst>
        </pc:spChg>
        <pc:spChg chg="mod">
          <ac:chgData name="Breno Nicelatchi" userId="495d62745e7169d0" providerId="LiveId" clId="{21BFB9FA-42D4-449E-BA30-9DFF891BC6BF}" dt="2023-09-26T19:11:42.745" v="1521" actId="1036"/>
          <ac:spMkLst>
            <pc:docMk/>
            <pc:sldMk cId="2733542504" sldId="688"/>
            <ac:spMk id="4" creationId="{C30E623D-D729-70D2-70DA-61B47FA8D726}"/>
          </ac:spMkLst>
        </pc:spChg>
        <pc:spChg chg="add del">
          <ac:chgData name="Breno Nicelatchi" userId="495d62745e7169d0" providerId="LiveId" clId="{21BFB9FA-42D4-449E-BA30-9DFF891BC6BF}" dt="2023-09-26T19:10:10.213" v="1474"/>
          <ac:spMkLst>
            <pc:docMk/>
            <pc:sldMk cId="2733542504" sldId="688"/>
            <ac:spMk id="5" creationId="{78572A14-AEFE-F063-74F1-430E857C3E62}"/>
          </ac:spMkLst>
        </pc:spChg>
        <pc:spChg chg="mod">
          <ac:chgData name="Breno Nicelatchi" userId="495d62745e7169d0" providerId="LiveId" clId="{21BFB9FA-42D4-449E-BA30-9DFF891BC6BF}" dt="2023-09-26T20:50:08.606" v="2847" actId="113"/>
          <ac:spMkLst>
            <pc:docMk/>
            <pc:sldMk cId="2733542504" sldId="688"/>
            <ac:spMk id="6" creationId="{D65FAF7F-F15B-7AC6-6249-89D3C5CED6F6}"/>
          </ac:spMkLst>
        </pc:spChg>
        <pc:spChg chg="mod">
          <ac:chgData name="Breno Nicelatchi" userId="495d62745e7169d0" providerId="LiveId" clId="{21BFB9FA-42D4-449E-BA30-9DFF891BC6BF}" dt="2023-09-26T19:11:22.539" v="1493" actId="207"/>
          <ac:spMkLst>
            <pc:docMk/>
            <pc:sldMk cId="2733542504" sldId="688"/>
            <ac:spMk id="7" creationId="{05F52976-243E-AA0C-D7F7-0FEA9871FAC1}"/>
          </ac:spMkLst>
        </pc:spChg>
        <pc:picChg chg="del">
          <ac:chgData name="Breno Nicelatchi" userId="495d62745e7169d0" providerId="LiveId" clId="{21BFB9FA-42D4-449E-BA30-9DFF891BC6BF}" dt="2023-09-26T19:10:16.576" v="1477" actId="478"/>
          <ac:picMkLst>
            <pc:docMk/>
            <pc:sldMk cId="2733542504" sldId="688"/>
            <ac:picMk id="3" creationId="{32BC58EA-1C6F-E9F5-7D5A-1B7F5DA2ACC3}"/>
          </ac:picMkLst>
        </pc:picChg>
        <pc:picChg chg="add mod ord">
          <ac:chgData name="Breno Nicelatchi" userId="495d62745e7169d0" providerId="LiveId" clId="{21BFB9FA-42D4-449E-BA30-9DFF891BC6BF}" dt="2023-09-26T19:10:28.226" v="1481" actId="167"/>
          <ac:picMkLst>
            <pc:docMk/>
            <pc:sldMk cId="2733542504" sldId="688"/>
            <ac:picMk id="8" creationId="{7DDB6BD2-05B8-84D9-6A7A-7C857B5AA857}"/>
          </ac:picMkLst>
        </pc:picChg>
      </pc:sldChg>
      <pc:sldChg chg="modSp add mod">
        <pc:chgData name="Breno Nicelatchi" userId="495d62745e7169d0" providerId="LiveId" clId="{21BFB9FA-42D4-449E-BA30-9DFF891BC6BF}" dt="2023-09-26T19:12:26.397" v="1530" actId="1076"/>
        <pc:sldMkLst>
          <pc:docMk/>
          <pc:sldMk cId="3541880026" sldId="689"/>
        </pc:sldMkLst>
        <pc:spChg chg="mod">
          <ac:chgData name="Breno Nicelatchi" userId="495d62745e7169d0" providerId="LiveId" clId="{21BFB9FA-42D4-449E-BA30-9DFF891BC6BF}" dt="2023-09-26T19:12:26.397" v="1530" actId="1076"/>
          <ac:spMkLst>
            <pc:docMk/>
            <pc:sldMk cId="3541880026" sldId="689"/>
            <ac:spMk id="20" creationId="{6C9F1BC3-DE31-4190-8395-24AF21AB5E8C}"/>
          </ac:spMkLst>
        </pc:spChg>
      </pc:sldChg>
      <pc:sldChg chg="modSp add mod modAnim">
        <pc:chgData name="Breno Nicelatchi" userId="495d62745e7169d0" providerId="LiveId" clId="{21BFB9FA-42D4-449E-BA30-9DFF891BC6BF}" dt="2023-09-26T19:13:07.556" v="1541" actId="20577"/>
        <pc:sldMkLst>
          <pc:docMk/>
          <pc:sldMk cId="3146503237" sldId="690"/>
        </pc:sldMkLst>
        <pc:spChg chg="mod">
          <ac:chgData name="Breno Nicelatchi" userId="495d62745e7169d0" providerId="LiveId" clId="{21BFB9FA-42D4-449E-BA30-9DFF891BC6BF}" dt="2023-09-26T19:13:07.556" v="1541" actId="20577"/>
          <ac:spMkLst>
            <pc:docMk/>
            <pc:sldMk cId="3146503237" sldId="690"/>
            <ac:spMk id="111" creationId="{218A1723-10B4-F126-65BB-B50D5528CBA6}"/>
          </ac:spMkLst>
        </pc:spChg>
      </pc:sldChg>
      <pc:sldChg chg="addSp delSp modSp add mod modAnim">
        <pc:chgData name="Breno Nicelatchi" userId="495d62745e7169d0" providerId="LiveId" clId="{21BFB9FA-42D4-449E-BA30-9DFF891BC6BF}" dt="2023-09-26T20:50:14.140" v="2848" actId="207"/>
        <pc:sldMkLst>
          <pc:docMk/>
          <pc:sldMk cId="3198578983" sldId="691"/>
        </pc:sldMkLst>
        <pc:spChg chg="mod">
          <ac:chgData name="Breno Nicelatchi" userId="495d62745e7169d0" providerId="LiveId" clId="{21BFB9FA-42D4-449E-BA30-9DFF891BC6BF}" dt="2023-09-26T20:50:14.140" v="2848" actId="207"/>
          <ac:spMkLst>
            <pc:docMk/>
            <pc:sldMk cId="3198578983" sldId="691"/>
            <ac:spMk id="19" creationId="{D7526ABE-87CC-ACC5-7E54-2A6DC392A831}"/>
          </ac:spMkLst>
        </pc:spChg>
        <pc:spChg chg="mod">
          <ac:chgData name="Breno Nicelatchi" userId="495d62745e7169d0" providerId="LiveId" clId="{21BFB9FA-42D4-449E-BA30-9DFF891BC6BF}" dt="2023-09-26T20:46:58.816" v="2821" actId="14100"/>
          <ac:spMkLst>
            <pc:docMk/>
            <pc:sldMk cId="3198578983" sldId="691"/>
            <ac:spMk id="20" creationId="{06219430-046E-31BB-9E28-341627C8DC30}"/>
          </ac:spMkLst>
        </pc:spChg>
        <pc:picChg chg="add mod">
          <ac:chgData name="Breno Nicelatchi" userId="495d62745e7169d0" providerId="LiveId" clId="{21BFB9FA-42D4-449E-BA30-9DFF891BC6BF}" dt="2023-09-26T20:47:05.757" v="2822" actId="1366"/>
          <ac:picMkLst>
            <pc:docMk/>
            <pc:sldMk cId="3198578983" sldId="691"/>
            <ac:picMk id="3" creationId="{D9B9FC29-5335-97DC-65E3-A07358DF17B5}"/>
          </ac:picMkLst>
        </pc:picChg>
        <pc:picChg chg="add mod">
          <ac:chgData name="Breno Nicelatchi" userId="495d62745e7169d0" providerId="LiveId" clId="{21BFB9FA-42D4-449E-BA30-9DFF891BC6BF}" dt="2023-09-26T20:47:05.757" v="2822" actId="1366"/>
          <ac:picMkLst>
            <pc:docMk/>
            <pc:sldMk cId="3198578983" sldId="691"/>
            <ac:picMk id="4" creationId="{E6F43ED5-2B2C-49C5-795D-FD6047C3244A}"/>
          </ac:picMkLst>
        </pc:picChg>
        <pc:picChg chg="del">
          <ac:chgData name="Breno Nicelatchi" userId="495d62745e7169d0" providerId="LiveId" clId="{21BFB9FA-42D4-449E-BA30-9DFF891BC6BF}" dt="2023-09-26T19:14:04.601" v="1549" actId="478"/>
          <ac:picMkLst>
            <pc:docMk/>
            <pc:sldMk cId="3198578983" sldId="691"/>
            <ac:picMk id="22" creationId="{F5BE767B-A19C-9BB7-CD51-D7F237B54091}"/>
          </ac:picMkLst>
        </pc:picChg>
      </pc:sldChg>
      <pc:sldChg chg="modSp add mod">
        <pc:chgData name="Breno Nicelatchi" userId="495d62745e7169d0" providerId="LiveId" clId="{21BFB9FA-42D4-449E-BA30-9DFF891BC6BF}" dt="2023-09-26T19:16:45.009" v="1631" actId="1035"/>
        <pc:sldMkLst>
          <pc:docMk/>
          <pc:sldMk cId="3326601035" sldId="692"/>
        </pc:sldMkLst>
        <pc:spChg chg="mod">
          <ac:chgData name="Breno Nicelatchi" userId="495d62745e7169d0" providerId="LiveId" clId="{21BFB9FA-42D4-449E-BA30-9DFF891BC6BF}" dt="2023-09-26T19:16:38.977" v="1611" actId="1076"/>
          <ac:spMkLst>
            <pc:docMk/>
            <pc:sldMk cId="3326601035" sldId="692"/>
            <ac:spMk id="18" creationId="{4B70532D-7373-F7D6-9C8D-7F4428A347BE}"/>
          </ac:spMkLst>
        </pc:spChg>
        <pc:grpChg chg="mod">
          <ac:chgData name="Breno Nicelatchi" userId="495d62745e7169d0" providerId="LiveId" clId="{21BFB9FA-42D4-449E-BA30-9DFF891BC6BF}" dt="2023-09-26T19:16:45.009" v="1631" actId="1035"/>
          <ac:grpSpMkLst>
            <pc:docMk/>
            <pc:sldMk cId="3326601035" sldId="692"/>
            <ac:grpSpMk id="3" creationId="{41D62A4C-6670-3F38-52ED-DE8F55C6092A}"/>
          </ac:grpSpMkLst>
        </pc:grpChg>
        <pc:grpChg chg="mod">
          <ac:chgData name="Breno Nicelatchi" userId="495d62745e7169d0" providerId="LiveId" clId="{21BFB9FA-42D4-449E-BA30-9DFF891BC6BF}" dt="2023-09-26T19:16:42.114" v="1623" actId="1036"/>
          <ac:grpSpMkLst>
            <pc:docMk/>
            <pc:sldMk cId="3326601035" sldId="692"/>
            <ac:grpSpMk id="7" creationId="{B82C7005-FEDA-A390-2CA3-953E2F013B7E}"/>
          </ac:grpSpMkLst>
        </pc:grpChg>
      </pc:sldChg>
      <pc:sldChg chg="addSp modSp add mod modAnim">
        <pc:chgData name="Breno Nicelatchi" userId="495d62745e7169d0" providerId="LiveId" clId="{21BFB9FA-42D4-449E-BA30-9DFF891BC6BF}" dt="2023-09-26T20:50:20.678" v="2849" actId="207"/>
        <pc:sldMkLst>
          <pc:docMk/>
          <pc:sldMk cId="763270029" sldId="693"/>
        </pc:sldMkLst>
        <pc:spChg chg="ord">
          <ac:chgData name="Breno Nicelatchi" userId="495d62745e7169d0" providerId="LiveId" clId="{21BFB9FA-42D4-449E-BA30-9DFF891BC6BF}" dt="2023-09-26T19:19:14.081" v="1737" actId="167"/>
          <ac:spMkLst>
            <pc:docMk/>
            <pc:sldMk cId="763270029" sldId="693"/>
            <ac:spMk id="2" creationId="{B60CFEB9-518D-99FB-899D-7C82B3A35D4A}"/>
          </ac:spMkLst>
        </pc:spChg>
        <pc:spChg chg="mod">
          <ac:chgData name="Breno Nicelatchi" userId="495d62745e7169d0" providerId="LiveId" clId="{21BFB9FA-42D4-449E-BA30-9DFF891BC6BF}" dt="2023-09-26T20:50:20.678" v="2849" actId="207"/>
          <ac:spMkLst>
            <pc:docMk/>
            <pc:sldMk cId="763270029" sldId="693"/>
            <ac:spMk id="12" creationId="{C9F403CE-BB37-85E9-EC6A-738DFAAF4B22}"/>
          </ac:spMkLst>
        </pc:spChg>
        <pc:spChg chg="mod">
          <ac:chgData name="Breno Nicelatchi" userId="495d62745e7169d0" providerId="LiveId" clId="{21BFB9FA-42D4-449E-BA30-9DFF891BC6BF}" dt="2023-09-26T19:18:22.317" v="1721" actId="1036"/>
          <ac:spMkLst>
            <pc:docMk/>
            <pc:sldMk cId="763270029" sldId="693"/>
            <ac:spMk id="13" creationId="{F45CF7EE-1C06-EBC2-298D-75AED2B17B25}"/>
          </ac:spMkLst>
        </pc:spChg>
        <pc:spChg chg="mod">
          <ac:chgData name="Breno Nicelatchi" userId="495d62745e7169d0" providerId="LiveId" clId="{21BFB9FA-42D4-449E-BA30-9DFF891BC6BF}" dt="2023-09-26T19:18:22.317" v="1721" actId="1036"/>
          <ac:spMkLst>
            <pc:docMk/>
            <pc:sldMk cId="763270029" sldId="693"/>
            <ac:spMk id="17" creationId="{2AE449B0-719E-77DB-E2BE-CA6B0502209F}"/>
          </ac:spMkLst>
        </pc:spChg>
        <pc:spChg chg="mod">
          <ac:chgData name="Breno Nicelatchi" userId="495d62745e7169d0" providerId="LiveId" clId="{21BFB9FA-42D4-449E-BA30-9DFF891BC6BF}" dt="2023-09-26T19:18:22.317" v="1721" actId="1036"/>
          <ac:spMkLst>
            <pc:docMk/>
            <pc:sldMk cId="763270029" sldId="693"/>
            <ac:spMk id="18" creationId="{F00B5C78-587A-12B0-DDE4-15A452534B05}"/>
          </ac:spMkLst>
        </pc:spChg>
        <pc:spChg chg="mod">
          <ac:chgData name="Breno Nicelatchi" userId="495d62745e7169d0" providerId="LiveId" clId="{21BFB9FA-42D4-449E-BA30-9DFF891BC6BF}" dt="2023-09-26T19:18:22.317" v="1721" actId="1036"/>
          <ac:spMkLst>
            <pc:docMk/>
            <pc:sldMk cId="763270029" sldId="693"/>
            <ac:spMk id="19" creationId="{4E210D6D-EDED-7CB3-FC40-6596E8B7E82E}"/>
          </ac:spMkLst>
        </pc:spChg>
        <pc:grpChg chg="mod">
          <ac:chgData name="Breno Nicelatchi" userId="495d62745e7169d0" providerId="LiveId" clId="{21BFB9FA-42D4-449E-BA30-9DFF891BC6BF}" dt="2023-09-26T19:18:22.317" v="1721" actId="1036"/>
          <ac:grpSpMkLst>
            <pc:docMk/>
            <pc:sldMk cId="763270029" sldId="693"/>
            <ac:grpSpMk id="14" creationId="{D7E0E4C3-B189-7619-969B-07C8FC617F83}"/>
          </ac:grpSpMkLst>
        </pc:grpChg>
        <pc:picChg chg="mod">
          <ac:chgData name="Breno Nicelatchi" userId="495d62745e7169d0" providerId="LiveId" clId="{21BFB9FA-42D4-449E-BA30-9DFF891BC6BF}" dt="2023-09-26T19:19:36.014" v="1790" actId="1037"/>
          <ac:picMkLst>
            <pc:docMk/>
            <pc:sldMk cId="763270029" sldId="693"/>
            <ac:picMk id="3" creationId="{8BF33331-79E8-1304-3963-3F4956B919B5}"/>
          </ac:picMkLst>
        </pc:picChg>
        <pc:picChg chg="add mod">
          <ac:chgData name="Breno Nicelatchi" userId="495d62745e7169d0" providerId="LiveId" clId="{21BFB9FA-42D4-449E-BA30-9DFF891BC6BF}" dt="2023-09-26T19:19:36.014" v="1790" actId="1037"/>
          <ac:picMkLst>
            <pc:docMk/>
            <pc:sldMk cId="763270029" sldId="693"/>
            <ac:picMk id="4" creationId="{6EB49B8A-83FD-4BDD-6381-DD6BC68EAABB}"/>
          </ac:picMkLst>
        </pc:picChg>
        <pc:picChg chg="add mod">
          <ac:chgData name="Breno Nicelatchi" userId="495d62745e7169d0" providerId="LiveId" clId="{21BFB9FA-42D4-449E-BA30-9DFF891BC6BF}" dt="2023-09-26T19:19:36.014" v="1790" actId="1037"/>
          <ac:picMkLst>
            <pc:docMk/>
            <pc:sldMk cId="763270029" sldId="693"/>
            <ac:picMk id="5" creationId="{95B2DA72-946B-57CB-A15B-E9FB00312722}"/>
          </ac:picMkLst>
        </pc:picChg>
        <pc:picChg chg="add mod ord">
          <ac:chgData name="Breno Nicelatchi" userId="495d62745e7169d0" providerId="LiveId" clId="{21BFB9FA-42D4-449E-BA30-9DFF891BC6BF}" dt="2023-09-26T19:19:36.014" v="1790" actId="1037"/>
          <ac:picMkLst>
            <pc:docMk/>
            <pc:sldMk cId="763270029" sldId="693"/>
            <ac:picMk id="6" creationId="{CE392D92-DC9A-5F18-AF70-3BB51C855EFB}"/>
          </ac:picMkLst>
        </pc:picChg>
      </pc:sldChg>
      <pc:sldChg chg="addSp modSp add mod">
        <pc:chgData name="Breno Nicelatchi" userId="495d62745e7169d0" providerId="LiveId" clId="{21BFB9FA-42D4-449E-BA30-9DFF891BC6BF}" dt="2023-09-26T20:42:24.593" v="2702" actId="1038"/>
        <pc:sldMkLst>
          <pc:docMk/>
          <pc:sldMk cId="2067084997" sldId="694"/>
        </pc:sldMkLst>
        <pc:spChg chg="ord">
          <ac:chgData name="Breno Nicelatchi" userId="495d62745e7169d0" providerId="LiveId" clId="{21BFB9FA-42D4-449E-BA30-9DFF891BC6BF}" dt="2023-09-26T20:42:19.788" v="2682" actId="167"/>
          <ac:spMkLst>
            <pc:docMk/>
            <pc:sldMk cId="2067084997" sldId="694"/>
            <ac:spMk id="2" creationId="{B60CFEB9-518D-99FB-899D-7C82B3A35D4A}"/>
          </ac:spMkLst>
        </pc:spChg>
        <pc:spChg chg="mod">
          <ac:chgData name="Breno Nicelatchi" userId="495d62745e7169d0" providerId="LiveId" clId="{21BFB9FA-42D4-449E-BA30-9DFF891BC6BF}" dt="2023-09-26T20:42:24.593" v="2702" actId="1038"/>
          <ac:spMkLst>
            <pc:docMk/>
            <pc:sldMk cId="2067084997" sldId="694"/>
            <ac:spMk id="4" creationId="{FA39A31A-0733-C51F-25F2-F14D8DAE2A8C}"/>
          </ac:spMkLst>
        </pc:spChg>
        <pc:spChg chg="add mod ord">
          <ac:chgData name="Breno Nicelatchi" userId="495d62745e7169d0" providerId="LiveId" clId="{21BFB9FA-42D4-449E-BA30-9DFF891BC6BF}" dt="2023-09-26T20:42:17.631" v="2681" actId="167"/>
          <ac:spMkLst>
            <pc:docMk/>
            <pc:sldMk cId="2067084997" sldId="694"/>
            <ac:spMk id="5" creationId="{7C7C7551-ACFF-F6B2-D10D-5AE9C8F55861}"/>
          </ac:spMkLst>
        </pc:spChg>
        <pc:picChg chg="mod">
          <ac:chgData name="Breno Nicelatchi" userId="495d62745e7169d0" providerId="LiveId" clId="{21BFB9FA-42D4-449E-BA30-9DFF891BC6BF}" dt="2023-09-26T20:42:24.593" v="2702" actId="1038"/>
          <ac:picMkLst>
            <pc:docMk/>
            <pc:sldMk cId="2067084997" sldId="694"/>
            <ac:picMk id="6" creationId="{7F8E0ABE-ECF8-BBA7-EDE3-AC44FBD21BB0}"/>
          </ac:picMkLst>
        </pc:picChg>
      </pc:sldChg>
      <pc:sldChg chg="modSp add mod">
        <pc:chgData name="Breno Nicelatchi" userId="495d62745e7169d0" providerId="LiveId" clId="{21BFB9FA-42D4-449E-BA30-9DFF891BC6BF}" dt="2023-09-26T19:20:46.199" v="1808" actId="1037"/>
        <pc:sldMkLst>
          <pc:docMk/>
          <pc:sldMk cId="2028752987" sldId="695"/>
        </pc:sldMkLst>
        <pc:spChg chg="mod">
          <ac:chgData name="Breno Nicelatchi" userId="495d62745e7169d0" providerId="LiveId" clId="{21BFB9FA-42D4-449E-BA30-9DFF891BC6BF}" dt="2023-09-26T19:20:46.199" v="1808" actId="1037"/>
          <ac:spMkLst>
            <pc:docMk/>
            <pc:sldMk cId="2028752987" sldId="695"/>
            <ac:spMk id="12" creationId="{3AA0B4B4-26C4-0E92-0F60-F092889315BB}"/>
          </ac:spMkLst>
        </pc:spChg>
      </pc:sldChg>
      <pc:sldChg chg="modSp add mod">
        <pc:chgData name="Breno Nicelatchi" userId="495d62745e7169d0" providerId="LiveId" clId="{21BFB9FA-42D4-449E-BA30-9DFF891BC6BF}" dt="2023-09-26T19:23:22.833" v="1978" actId="166"/>
        <pc:sldMkLst>
          <pc:docMk/>
          <pc:sldMk cId="2112680574" sldId="696"/>
        </pc:sldMkLst>
        <pc:spChg chg="mod">
          <ac:chgData name="Breno Nicelatchi" userId="495d62745e7169d0" providerId="LiveId" clId="{21BFB9FA-42D4-449E-BA30-9DFF891BC6BF}" dt="2023-09-26T19:23:15.074" v="1976" actId="14100"/>
          <ac:spMkLst>
            <pc:docMk/>
            <pc:sldMk cId="2112680574" sldId="696"/>
            <ac:spMk id="5" creationId="{6D96D587-45A5-A39B-F6D7-15A5AEC3603B}"/>
          </ac:spMkLst>
        </pc:spChg>
        <pc:spChg chg="mod">
          <ac:chgData name="Breno Nicelatchi" userId="495d62745e7169d0" providerId="LiveId" clId="{21BFB9FA-42D4-449E-BA30-9DFF891BC6BF}" dt="2023-09-26T19:22:53.467" v="1878" actId="1036"/>
          <ac:spMkLst>
            <pc:docMk/>
            <pc:sldMk cId="2112680574" sldId="696"/>
            <ac:spMk id="7" creationId="{5C72E115-964A-667F-C09B-1F69BD2A60E7}"/>
          </ac:spMkLst>
        </pc:spChg>
        <pc:spChg chg="mod">
          <ac:chgData name="Breno Nicelatchi" userId="495d62745e7169d0" providerId="LiveId" clId="{21BFB9FA-42D4-449E-BA30-9DFF891BC6BF}" dt="2023-09-26T19:23:20.010" v="1977" actId="1076"/>
          <ac:spMkLst>
            <pc:docMk/>
            <pc:sldMk cId="2112680574" sldId="696"/>
            <ac:spMk id="11" creationId="{C0A97F70-F903-B032-70BF-C625026948F5}"/>
          </ac:spMkLst>
        </pc:spChg>
        <pc:grpChg chg="mod">
          <ac:chgData name="Breno Nicelatchi" userId="495d62745e7169d0" providerId="LiveId" clId="{21BFB9FA-42D4-449E-BA30-9DFF891BC6BF}" dt="2023-09-26T19:23:07.494" v="1974" actId="1036"/>
          <ac:grpSpMkLst>
            <pc:docMk/>
            <pc:sldMk cId="2112680574" sldId="696"/>
            <ac:grpSpMk id="8" creationId="{5B1DED5F-005E-2648-37EA-4F738D3E812C}"/>
          </ac:grpSpMkLst>
        </pc:grpChg>
        <pc:picChg chg="ord">
          <ac:chgData name="Breno Nicelatchi" userId="495d62745e7169d0" providerId="LiveId" clId="{21BFB9FA-42D4-449E-BA30-9DFF891BC6BF}" dt="2023-09-26T19:23:22.833" v="1978" actId="166"/>
          <ac:picMkLst>
            <pc:docMk/>
            <pc:sldMk cId="2112680574" sldId="696"/>
            <ac:picMk id="3" creationId="{0BF26D35-498F-FED5-DD00-F4ECFB8D6BF5}"/>
          </ac:picMkLst>
        </pc:picChg>
      </pc:sldChg>
      <pc:sldChg chg="modSp add modAnim">
        <pc:chgData name="Breno Nicelatchi" userId="495d62745e7169d0" providerId="LiveId" clId="{21BFB9FA-42D4-449E-BA30-9DFF891BC6BF}" dt="2023-09-26T19:23:47.893" v="1982"/>
        <pc:sldMkLst>
          <pc:docMk/>
          <pc:sldMk cId="2769728571" sldId="697"/>
        </pc:sldMkLst>
        <pc:spChg chg="mod">
          <ac:chgData name="Breno Nicelatchi" userId="495d62745e7169d0" providerId="LiveId" clId="{21BFB9FA-42D4-449E-BA30-9DFF891BC6BF}" dt="2023-09-26T19:23:47.893" v="1982"/>
          <ac:spMkLst>
            <pc:docMk/>
            <pc:sldMk cId="2769728571" sldId="697"/>
            <ac:spMk id="3" creationId="{82C87EFA-5507-B99D-10E8-866641D9603B}"/>
          </ac:spMkLst>
        </pc:spChg>
      </pc:sldChg>
      <pc:sldChg chg="modSp add mod">
        <pc:chgData name="Breno Nicelatchi" userId="495d62745e7169d0" providerId="LiveId" clId="{21BFB9FA-42D4-449E-BA30-9DFF891BC6BF}" dt="2023-09-26T19:31:43.185" v="2007" actId="1036"/>
        <pc:sldMkLst>
          <pc:docMk/>
          <pc:sldMk cId="3054712998" sldId="698"/>
        </pc:sldMkLst>
        <pc:spChg chg="mod">
          <ac:chgData name="Breno Nicelatchi" userId="495d62745e7169d0" providerId="LiveId" clId="{21BFB9FA-42D4-449E-BA30-9DFF891BC6BF}" dt="2023-09-26T19:31:43.185" v="2007" actId="1036"/>
          <ac:spMkLst>
            <pc:docMk/>
            <pc:sldMk cId="3054712998" sldId="698"/>
            <ac:spMk id="13" creationId="{83EFECB2-FF0E-472D-ABFD-544AACDF2DCD}"/>
          </ac:spMkLst>
        </pc:spChg>
      </pc:sldChg>
      <pc:sldChg chg="modSp add mod">
        <pc:chgData name="Breno Nicelatchi" userId="495d62745e7169d0" providerId="LiveId" clId="{21BFB9FA-42D4-449E-BA30-9DFF891BC6BF}" dt="2023-09-26T19:31:32.740" v="1993"/>
        <pc:sldMkLst>
          <pc:docMk/>
          <pc:sldMk cId="3022409376" sldId="699"/>
        </pc:sldMkLst>
        <pc:spChg chg="mod">
          <ac:chgData name="Breno Nicelatchi" userId="495d62745e7169d0" providerId="LiveId" clId="{21BFB9FA-42D4-449E-BA30-9DFF891BC6BF}" dt="2023-09-26T19:31:32.740" v="1993"/>
          <ac:spMkLst>
            <pc:docMk/>
            <pc:sldMk cId="3022409376" sldId="699"/>
            <ac:spMk id="10" creationId="{9BE1070A-195E-EE29-FB4C-C286CF98521A}"/>
          </ac:spMkLst>
        </pc:spChg>
      </pc:sldChg>
      <pc:sldChg chg="modSp add mod modAnim">
        <pc:chgData name="Breno Nicelatchi" userId="495d62745e7169d0" providerId="LiveId" clId="{21BFB9FA-42D4-449E-BA30-9DFF891BC6BF}" dt="2023-09-26T19:32:23.497" v="2024" actId="1036"/>
        <pc:sldMkLst>
          <pc:docMk/>
          <pc:sldMk cId="4036514016" sldId="700"/>
        </pc:sldMkLst>
        <pc:spChg chg="mod">
          <ac:chgData name="Breno Nicelatchi" userId="495d62745e7169d0" providerId="LiveId" clId="{21BFB9FA-42D4-449E-BA30-9DFF891BC6BF}" dt="2023-09-26T19:32:23.497" v="2024" actId="1036"/>
          <ac:spMkLst>
            <pc:docMk/>
            <pc:sldMk cId="4036514016" sldId="700"/>
            <ac:spMk id="111" creationId="{218A1723-10B4-F126-65BB-B50D5528CBA6}"/>
          </ac:spMkLst>
        </pc:spChg>
      </pc:sldChg>
      <pc:sldChg chg="modSp add modAnim">
        <pc:chgData name="Breno Nicelatchi" userId="495d62745e7169d0" providerId="LiveId" clId="{21BFB9FA-42D4-449E-BA30-9DFF891BC6BF}" dt="2023-09-26T19:32:54.739" v="2028"/>
        <pc:sldMkLst>
          <pc:docMk/>
          <pc:sldMk cId="4236744018" sldId="701"/>
        </pc:sldMkLst>
        <pc:spChg chg="mod">
          <ac:chgData name="Breno Nicelatchi" userId="495d62745e7169d0" providerId="LiveId" clId="{21BFB9FA-42D4-449E-BA30-9DFF891BC6BF}" dt="2023-09-26T19:32:54.739" v="2028"/>
          <ac:spMkLst>
            <pc:docMk/>
            <pc:sldMk cId="4236744018" sldId="701"/>
            <ac:spMk id="18" creationId="{4B70532D-7373-F7D6-9C8D-7F4428A347BE}"/>
          </ac:spMkLst>
        </pc:spChg>
      </pc:sldChg>
      <pc:sldChg chg="modSp add mod">
        <pc:chgData name="Breno Nicelatchi" userId="495d62745e7169d0" providerId="LiveId" clId="{21BFB9FA-42D4-449E-BA30-9DFF891BC6BF}" dt="2023-09-26T20:50:30.133" v="2850" actId="207"/>
        <pc:sldMkLst>
          <pc:docMk/>
          <pc:sldMk cId="4054095685" sldId="702"/>
        </pc:sldMkLst>
        <pc:spChg chg="mod">
          <ac:chgData name="Breno Nicelatchi" userId="495d62745e7169d0" providerId="LiveId" clId="{21BFB9FA-42D4-449E-BA30-9DFF891BC6BF}" dt="2023-09-26T20:50:30.133" v="2850" actId="207"/>
          <ac:spMkLst>
            <pc:docMk/>
            <pc:sldMk cId="4054095685" sldId="702"/>
            <ac:spMk id="3" creationId="{6C73FE1F-0CA1-9D9D-9A43-05ABB034F622}"/>
          </ac:spMkLst>
        </pc:spChg>
        <pc:spChg chg="mod">
          <ac:chgData name="Breno Nicelatchi" userId="495d62745e7169d0" providerId="LiveId" clId="{21BFB9FA-42D4-449E-BA30-9DFF891BC6BF}" dt="2023-09-26T19:33:30.318" v="2033" actId="1076"/>
          <ac:spMkLst>
            <pc:docMk/>
            <pc:sldMk cId="4054095685" sldId="702"/>
            <ac:spMk id="4" creationId="{6533E042-88D0-B269-7784-35D9269FDC64}"/>
          </ac:spMkLst>
        </pc:spChg>
        <pc:spChg chg="mod">
          <ac:chgData name="Breno Nicelatchi" userId="495d62745e7169d0" providerId="LiveId" clId="{21BFB9FA-42D4-449E-BA30-9DFF891BC6BF}" dt="2023-09-26T19:33:35.502" v="2049" actId="1036"/>
          <ac:spMkLst>
            <pc:docMk/>
            <pc:sldMk cId="4054095685" sldId="702"/>
            <ac:spMk id="7" creationId="{1B42FAAF-1307-32A1-5269-5D48D307BBA5}"/>
          </ac:spMkLst>
        </pc:spChg>
        <pc:spChg chg="mod">
          <ac:chgData name="Breno Nicelatchi" userId="495d62745e7169d0" providerId="LiveId" clId="{21BFB9FA-42D4-449E-BA30-9DFF891BC6BF}" dt="2023-09-26T19:33:35.502" v="2049" actId="1036"/>
          <ac:spMkLst>
            <pc:docMk/>
            <pc:sldMk cId="4054095685" sldId="702"/>
            <ac:spMk id="8" creationId="{CBC9D98E-476A-02CD-119B-00408378533B}"/>
          </ac:spMkLst>
        </pc:spChg>
        <pc:grpChg chg="mod">
          <ac:chgData name="Breno Nicelatchi" userId="495d62745e7169d0" providerId="LiveId" clId="{21BFB9FA-42D4-449E-BA30-9DFF891BC6BF}" dt="2023-09-26T19:33:35.502" v="2049" actId="1036"/>
          <ac:grpSpMkLst>
            <pc:docMk/>
            <pc:sldMk cId="4054095685" sldId="702"/>
            <ac:grpSpMk id="6" creationId="{3053E2F0-3A3B-709C-8ED2-FACDFA67976B}"/>
          </ac:grpSpMkLst>
        </pc:grpChg>
      </pc:sldChg>
      <pc:sldChg chg="modSp add mod modAnim">
        <pc:chgData name="Breno Nicelatchi" userId="495d62745e7169d0" providerId="LiveId" clId="{21BFB9FA-42D4-449E-BA30-9DFF891BC6BF}" dt="2023-09-26T20:50:35.557" v="2851" actId="207"/>
        <pc:sldMkLst>
          <pc:docMk/>
          <pc:sldMk cId="446065026" sldId="703"/>
        </pc:sldMkLst>
        <pc:spChg chg="mod">
          <ac:chgData name="Breno Nicelatchi" userId="495d62745e7169d0" providerId="LiveId" clId="{21BFB9FA-42D4-449E-BA30-9DFF891BC6BF}" dt="2023-09-26T19:34:14.249" v="2055" actId="14100"/>
          <ac:spMkLst>
            <pc:docMk/>
            <pc:sldMk cId="446065026" sldId="703"/>
            <ac:spMk id="3" creationId="{AF2EC38C-0C95-CC30-4629-5AD55A940983}"/>
          </ac:spMkLst>
        </pc:spChg>
        <pc:spChg chg="mod">
          <ac:chgData name="Breno Nicelatchi" userId="495d62745e7169d0" providerId="LiveId" clId="{21BFB9FA-42D4-449E-BA30-9DFF891BC6BF}" dt="2023-09-26T20:50:35.557" v="2851" actId="207"/>
          <ac:spMkLst>
            <pc:docMk/>
            <pc:sldMk cId="446065026" sldId="703"/>
            <ac:spMk id="6" creationId="{7B52ACA0-2DD9-920B-5EB6-442911826332}"/>
          </ac:spMkLst>
        </pc:spChg>
        <pc:spChg chg="mod">
          <ac:chgData name="Breno Nicelatchi" userId="495d62745e7169d0" providerId="LiveId" clId="{21BFB9FA-42D4-449E-BA30-9DFF891BC6BF}" dt="2023-09-26T19:34:21.498" v="2090" actId="1036"/>
          <ac:spMkLst>
            <pc:docMk/>
            <pc:sldMk cId="446065026" sldId="703"/>
            <ac:spMk id="8" creationId="{B935B5CA-FEAF-3AB8-B7A9-260AF6C22A65}"/>
          </ac:spMkLst>
        </pc:spChg>
        <pc:spChg chg="mod">
          <ac:chgData name="Breno Nicelatchi" userId="495d62745e7169d0" providerId="LiveId" clId="{21BFB9FA-42D4-449E-BA30-9DFF891BC6BF}" dt="2023-09-26T19:34:21.498" v="2090" actId="1036"/>
          <ac:spMkLst>
            <pc:docMk/>
            <pc:sldMk cId="446065026" sldId="703"/>
            <ac:spMk id="9" creationId="{4C2D448A-FB4D-B681-342F-6AB370576481}"/>
          </ac:spMkLst>
        </pc:spChg>
        <pc:spChg chg="mod">
          <ac:chgData name="Breno Nicelatchi" userId="495d62745e7169d0" providerId="LiveId" clId="{21BFB9FA-42D4-449E-BA30-9DFF891BC6BF}" dt="2023-09-26T19:34:33.716" v="2125" actId="1036"/>
          <ac:spMkLst>
            <pc:docMk/>
            <pc:sldMk cId="446065026" sldId="703"/>
            <ac:spMk id="10" creationId="{567CECA1-11BB-D32B-B10E-ED7A63C001B2}"/>
          </ac:spMkLst>
        </pc:spChg>
        <pc:spChg chg="mod">
          <ac:chgData name="Breno Nicelatchi" userId="495d62745e7169d0" providerId="LiveId" clId="{21BFB9FA-42D4-449E-BA30-9DFF891BC6BF}" dt="2023-09-26T19:34:36.875" v="2139" actId="1035"/>
          <ac:spMkLst>
            <pc:docMk/>
            <pc:sldMk cId="446065026" sldId="703"/>
            <ac:spMk id="12" creationId="{1AE7A01F-0332-0B93-34AC-FC3502DAFBF0}"/>
          </ac:spMkLst>
        </pc:spChg>
        <pc:grpChg chg="mod">
          <ac:chgData name="Breno Nicelatchi" userId="495d62745e7169d0" providerId="LiveId" clId="{21BFB9FA-42D4-449E-BA30-9DFF891BC6BF}" dt="2023-09-26T19:34:21.498" v="2090" actId="1036"/>
          <ac:grpSpMkLst>
            <pc:docMk/>
            <pc:sldMk cId="446065026" sldId="703"/>
            <ac:grpSpMk id="5" creationId="{D34661B9-5410-9291-36CD-05628588F989}"/>
          </ac:grpSpMkLst>
        </pc:grpChg>
        <pc:grpChg chg="mod">
          <ac:chgData name="Breno Nicelatchi" userId="495d62745e7169d0" providerId="LiveId" clId="{21BFB9FA-42D4-449E-BA30-9DFF891BC6BF}" dt="2023-09-26T19:34:21.498" v="2090" actId="1036"/>
          <ac:grpSpMkLst>
            <pc:docMk/>
            <pc:sldMk cId="446065026" sldId="703"/>
            <ac:grpSpMk id="7" creationId="{7B920F01-DF81-500A-CC0D-8783CD20C799}"/>
          </ac:grpSpMkLst>
        </pc:grpChg>
      </pc:sldChg>
      <pc:sldChg chg="modSp add mod modAnim">
        <pc:chgData name="Breno Nicelatchi" userId="495d62745e7169d0" providerId="LiveId" clId="{21BFB9FA-42D4-449E-BA30-9DFF891BC6BF}" dt="2023-09-26T20:50:39.192" v="2852" actId="207"/>
        <pc:sldMkLst>
          <pc:docMk/>
          <pc:sldMk cId="757484371" sldId="704"/>
        </pc:sldMkLst>
        <pc:spChg chg="mod">
          <ac:chgData name="Breno Nicelatchi" userId="495d62745e7169d0" providerId="LiveId" clId="{21BFB9FA-42D4-449E-BA30-9DFF891BC6BF}" dt="2023-09-26T20:50:39.192" v="2852" actId="207"/>
          <ac:spMkLst>
            <pc:docMk/>
            <pc:sldMk cId="757484371" sldId="704"/>
            <ac:spMk id="12" creationId="{C9F403CE-BB37-85E9-EC6A-738DFAAF4B22}"/>
          </ac:spMkLst>
        </pc:spChg>
        <pc:spChg chg="mod">
          <ac:chgData name="Breno Nicelatchi" userId="495d62745e7169d0" providerId="LiveId" clId="{21BFB9FA-42D4-449E-BA30-9DFF891BC6BF}" dt="2023-09-26T19:35:19.538" v="2181" actId="1038"/>
          <ac:spMkLst>
            <pc:docMk/>
            <pc:sldMk cId="757484371" sldId="704"/>
            <ac:spMk id="19" creationId="{4E210D6D-EDED-7CB3-FC40-6596E8B7E82E}"/>
          </ac:spMkLst>
        </pc:spChg>
      </pc:sldChg>
      <pc:sldChg chg="modSp add mod">
        <pc:chgData name="Breno Nicelatchi" userId="495d62745e7169d0" providerId="LiveId" clId="{21BFB9FA-42D4-449E-BA30-9DFF891BC6BF}" dt="2023-09-26T19:36:07.615" v="2195" actId="1035"/>
        <pc:sldMkLst>
          <pc:docMk/>
          <pc:sldMk cId="2555545112" sldId="705"/>
        </pc:sldMkLst>
        <pc:spChg chg="mod">
          <ac:chgData name="Breno Nicelatchi" userId="495d62745e7169d0" providerId="LiveId" clId="{21BFB9FA-42D4-449E-BA30-9DFF891BC6BF}" dt="2023-09-26T19:36:07.615" v="2195" actId="1035"/>
          <ac:spMkLst>
            <pc:docMk/>
            <pc:sldMk cId="2555545112" sldId="705"/>
            <ac:spMk id="20" creationId="{6C9F1BC3-DE31-4190-8395-24AF21AB5E8C}"/>
          </ac:spMkLst>
        </pc:spChg>
      </pc:sldChg>
      <pc:sldChg chg="modSp add mod">
        <pc:chgData name="Breno Nicelatchi" userId="495d62745e7169d0" providerId="LiveId" clId="{21BFB9FA-42D4-449E-BA30-9DFF891BC6BF}" dt="2023-09-26T19:36:56.926" v="2201" actId="1076"/>
        <pc:sldMkLst>
          <pc:docMk/>
          <pc:sldMk cId="3731314567" sldId="706"/>
        </pc:sldMkLst>
        <pc:spChg chg="mod">
          <ac:chgData name="Breno Nicelatchi" userId="495d62745e7169d0" providerId="LiveId" clId="{21BFB9FA-42D4-449E-BA30-9DFF891BC6BF}" dt="2023-09-26T19:36:56.926" v="2201" actId="1076"/>
          <ac:spMkLst>
            <pc:docMk/>
            <pc:sldMk cId="3731314567" sldId="706"/>
            <ac:spMk id="6" creationId="{D65FAF7F-F15B-7AC6-6249-89D3C5CED6F6}"/>
          </ac:spMkLst>
        </pc:spChg>
      </pc:sldChg>
      <pc:sldChg chg="modSp add mod">
        <pc:chgData name="Breno Nicelatchi" userId="495d62745e7169d0" providerId="LiveId" clId="{21BFB9FA-42D4-449E-BA30-9DFF891BC6BF}" dt="2023-09-26T19:38:48.584" v="2229" actId="1036"/>
        <pc:sldMkLst>
          <pc:docMk/>
          <pc:sldMk cId="3465427726" sldId="707"/>
        </pc:sldMkLst>
        <pc:spChg chg="mod">
          <ac:chgData name="Breno Nicelatchi" userId="495d62745e7169d0" providerId="LiveId" clId="{21BFB9FA-42D4-449E-BA30-9DFF891BC6BF}" dt="2023-09-26T19:38:48.584" v="2229" actId="1036"/>
          <ac:spMkLst>
            <pc:docMk/>
            <pc:sldMk cId="3465427726" sldId="707"/>
            <ac:spMk id="11" creationId="{DDF3FD08-A130-B1A4-5AA1-6FC317A02FAE}"/>
          </ac:spMkLst>
        </pc:spChg>
      </pc:sldChg>
      <pc:sldChg chg="modSp add mod">
        <pc:chgData name="Breno Nicelatchi" userId="495d62745e7169d0" providerId="LiveId" clId="{21BFB9FA-42D4-449E-BA30-9DFF891BC6BF}" dt="2023-09-26T19:39:32.184" v="2243" actId="1076"/>
        <pc:sldMkLst>
          <pc:docMk/>
          <pc:sldMk cId="2164219304" sldId="708"/>
        </pc:sldMkLst>
        <pc:spChg chg="mod">
          <ac:chgData name="Breno Nicelatchi" userId="495d62745e7169d0" providerId="LiveId" clId="{21BFB9FA-42D4-449E-BA30-9DFF891BC6BF}" dt="2023-09-26T19:39:06.703" v="2233" actId="207"/>
          <ac:spMkLst>
            <pc:docMk/>
            <pc:sldMk cId="2164219304" sldId="708"/>
            <ac:spMk id="5" creationId="{E520F822-E8CB-9828-849F-D13EB491C065}"/>
          </ac:spMkLst>
        </pc:spChg>
        <pc:spChg chg="mod">
          <ac:chgData name="Breno Nicelatchi" userId="495d62745e7169d0" providerId="LiveId" clId="{21BFB9FA-42D4-449E-BA30-9DFF891BC6BF}" dt="2023-09-26T19:39:02.740" v="2232" actId="207"/>
          <ac:spMkLst>
            <pc:docMk/>
            <pc:sldMk cId="2164219304" sldId="708"/>
            <ac:spMk id="6" creationId="{8000FD84-85F9-1BC0-5410-278F64895B22}"/>
          </ac:spMkLst>
        </pc:spChg>
        <pc:spChg chg="mod">
          <ac:chgData name="Breno Nicelatchi" userId="495d62745e7169d0" providerId="LiveId" clId="{21BFB9FA-42D4-449E-BA30-9DFF891BC6BF}" dt="2023-09-26T19:39:00.109" v="2231" actId="207"/>
          <ac:spMkLst>
            <pc:docMk/>
            <pc:sldMk cId="2164219304" sldId="708"/>
            <ac:spMk id="8" creationId="{FA084D4B-105E-111E-56A1-C54A4D2F8DF5}"/>
          </ac:spMkLst>
        </pc:spChg>
        <pc:spChg chg="mod">
          <ac:chgData name="Breno Nicelatchi" userId="495d62745e7169d0" providerId="LiveId" clId="{21BFB9FA-42D4-449E-BA30-9DFF891BC6BF}" dt="2023-09-26T19:39:10.340" v="2235" actId="20577"/>
          <ac:spMkLst>
            <pc:docMk/>
            <pc:sldMk cId="2164219304" sldId="708"/>
            <ac:spMk id="10" creationId="{B43C2731-450B-2AF2-0995-1F2B414BBD47}"/>
          </ac:spMkLst>
        </pc:spChg>
        <pc:spChg chg="mod">
          <ac:chgData name="Breno Nicelatchi" userId="495d62745e7169d0" providerId="LiveId" clId="{21BFB9FA-42D4-449E-BA30-9DFF891BC6BF}" dt="2023-09-26T19:39:32.184" v="2243" actId="1076"/>
          <ac:spMkLst>
            <pc:docMk/>
            <pc:sldMk cId="2164219304" sldId="708"/>
            <ac:spMk id="11" creationId="{DDF3FD08-A130-B1A4-5AA1-6FC317A02FAE}"/>
          </ac:spMkLst>
        </pc:spChg>
      </pc:sldChg>
      <pc:sldChg chg="modSp add mod">
        <pc:chgData name="Breno Nicelatchi" userId="495d62745e7169d0" providerId="LiveId" clId="{21BFB9FA-42D4-449E-BA30-9DFF891BC6BF}" dt="2023-09-26T19:40:02.960" v="2274" actId="1036"/>
        <pc:sldMkLst>
          <pc:docMk/>
          <pc:sldMk cId="2813305404" sldId="709"/>
        </pc:sldMkLst>
        <pc:spChg chg="mod">
          <ac:chgData name="Breno Nicelatchi" userId="495d62745e7169d0" providerId="LiveId" clId="{21BFB9FA-42D4-449E-BA30-9DFF891BC6BF}" dt="2023-09-26T19:39:39.661" v="2246" actId="20577"/>
          <ac:spMkLst>
            <pc:docMk/>
            <pc:sldMk cId="2813305404" sldId="709"/>
            <ac:spMk id="10" creationId="{B43C2731-450B-2AF2-0995-1F2B414BBD47}"/>
          </ac:spMkLst>
        </pc:spChg>
        <pc:spChg chg="mod">
          <ac:chgData name="Breno Nicelatchi" userId="495d62745e7169d0" providerId="LiveId" clId="{21BFB9FA-42D4-449E-BA30-9DFF891BC6BF}" dt="2023-09-26T19:40:02.960" v="2274" actId="1036"/>
          <ac:spMkLst>
            <pc:docMk/>
            <pc:sldMk cId="2813305404" sldId="709"/>
            <ac:spMk id="11" creationId="{DDF3FD08-A130-B1A4-5AA1-6FC317A02FAE}"/>
          </ac:spMkLst>
        </pc:spChg>
      </pc:sldChg>
      <pc:sldChg chg="modSp add mod">
        <pc:chgData name="Breno Nicelatchi" userId="495d62745e7169d0" providerId="LiveId" clId="{21BFB9FA-42D4-449E-BA30-9DFF891BC6BF}" dt="2023-09-26T19:40:29.860" v="2300" actId="1037"/>
        <pc:sldMkLst>
          <pc:docMk/>
          <pc:sldMk cId="1707419730" sldId="710"/>
        </pc:sldMkLst>
        <pc:spChg chg="mod">
          <ac:chgData name="Breno Nicelatchi" userId="495d62745e7169d0" providerId="LiveId" clId="{21BFB9FA-42D4-449E-BA30-9DFF891BC6BF}" dt="2023-09-26T19:40:09.155" v="2277" actId="20577"/>
          <ac:spMkLst>
            <pc:docMk/>
            <pc:sldMk cId="1707419730" sldId="710"/>
            <ac:spMk id="10" creationId="{B43C2731-450B-2AF2-0995-1F2B414BBD47}"/>
          </ac:spMkLst>
        </pc:spChg>
        <pc:spChg chg="mod">
          <ac:chgData name="Breno Nicelatchi" userId="495d62745e7169d0" providerId="LiveId" clId="{21BFB9FA-42D4-449E-BA30-9DFF891BC6BF}" dt="2023-09-26T19:40:29.860" v="2300" actId="1037"/>
          <ac:spMkLst>
            <pc:docMk/>
            <pc:sldMk cId="1707419730" sldId="710"/>
            <ac:spMk id="11" creationId="{DDF3FD08-A130-B1A4-5AA1-6FC317A02FAE}"/>
          </ac:spMkLst>
        </pc:spChg>
      </pc:sldChg>
      <pc:sldChg chg="modSp add mod">
        <pc:chgData name="Breno Nicelatchi" userId="495d62745e7169d0" providerId="LiveId" clId="{21BFB9FA-42D4-449E-BA30-9DFF891BC6BF}" dt="2023-09-26T19:40:53.773" v="2323" actId="1035"/>
        <pc:sldMkLst>
          <pc:docMk/>
          <pc:sldMk cId="2785798017" sldId="711"/>
        </pc:sldMkLst>
        <pc:spChg chg="mod">
          <ac:chgData name="Breno Nicelatchi" userId="495d62745e7169d0" providerId="LiveId" clId="{21BFB9FA-42D4-449E-BA30-9DFF891BC6BF}" dt="2023-09-26T19:40:35.241" v="2303" actId="20577"/>
          <ac:spMkLst>
            <pc:docMk/>
            <pc:sldMk cId="2785798017" sldId="711"/>
            <ac:spMk id="10" creationId="{B43C2731-450B-2AF2-0995-1F2B414BBD47}"/>
          </ac:spMkLst>
        </pc:spChg>
        <pc:spChg chg="mod">
          <ac:chgData name="Breno Nicelatchi" userId="495d62745e7169d0" providerId="LiveId" clId="{21BFB9FA-42D4-449E-BA30-9DFF891BC6BF}" dt="2023-09-26T19:40:53.773" v="2323" actId="1035"/>
          <ac:spMkLst>
            <pc:docMk/>
            <pc:sldMk cId="2785798017" sldId="711"/>
            <ac:spMk id="11" creationId="{DDF3FD08-A130-B1A4-5AA1-6FC317A02FAE}"/>
          </ac:spMkLst>
        </pc:spChg>
      </pc:sldChg>
      <pc:sldChg chg="modSp add mod">
        <pc:chgData name="Breno Nicelatchi" userId="495d62745e7169d0" providerId="LiveId" clId="{21BFB9FA-42D4-449E-BA30-9DFF891BC6BF}" dt="2023-09-26T19:41:21.439" v="2350" actId="1036"/>
        <pc:sldMkLst>
          <pc:docMk/>
          <pc:sldMk cId="3862409094" sldId="712"/>
        </pc:sldMkLst>
        <pc:spChg chg="mod">
          <ac:chgData name="Breno Nicelatchi" userId="495d62745e7169d0" providerId="LiveId" clId="{21BFB9FA-42D4-449E-BA30-9DFF891BC6BF}" dt="2023-09-26T19:41:03.294" v="2326" actId="20577"/>
          <ac:spMkLst>
            <pc:docMk/>
            <pc:sldMk cId="3862409094" sldId="712"/>
            <ac:spMk id="10" creationId="{B43C2731-450B-2AF2-0995-1F2B414BBD47}"/>
          </ac:spMkLst>
        </pc:spChg>
        <pc:spChg chg="mod">
          <ac:chgData name="Breno Nicelatchi" userId="495d62745e7169d0" providerId="LiveId" clId="{21BFB9FA-42D4-449E-BA30-9DFF891BC6BF}" dt="2023-09-26T19:41:21.439" v="2350" actId="1036"/>
          <ac:spMkLst>
            <pc:docMk/>
            <pc:sldMk cId="3862409094" sldId="712"/>
            <ac:spMk id="11" creationId="{DDF3FD08-A130-B1A4-5AA1-6FC317A02FAE}"/>
          </ac:spMkLst>
        </pc:spChg>
      </pc:sldChg>
      <pc:sldChg chg="modSp add mod">
        <pc:chgData name="Breno Nicelatchi" userId="495d62745e7169d0" providerId="LiveId" clId="{21BFB9FA-42D4-449E-BA30-9DFF891BC6BF}" dt="2023-09-26T19:42:20.582" v="2433" actId="1038"/>
        <pc:sldMkLst>
          <pc:docMk/>
          <pc:sldMk cId="883947062" sldId="713"/>
        </pc:sldMkLst>
        <pc:spChg chg="mod">
          <ac:chgData name="Breno Nicelatchi" userId="495d62745e7169d0" providerId="LiveId" clId="{21BFB9FA-42D4-449E-BA30-9DFF891BC6BF}" dt="2023-09-26T19:42:09.591" v="2383" actId="1036"/>
          <ac:spMkLst>
            <pc:docMk/>
            <pc:sldMk cId="883947062" sldId="713"/>
            <ac:spMk id="7" creationId="{5C72E115-964A-667F-C09B-1F69BD2A60E7}"/>
          </ac:spMkLst>
        </pc:spChg>
        <pc:spChg chg="mod">
          <ac:chgData name="Breno Nicelatchi" userId="495d62745e7169d0" providerId="LiveId" clId="{21BFB9FA-42D4-449E-BA30-9DFF891BC6BF}" dt="2023-09-26T19:42:20.582" v="2433" actId="1038"/>
          <ac:spMkLst>
            <pc:docMk/>
            <pc:sldMk cId="883947062" sldId="713"/>
            <ac:spMk id="11" creationId="{C0A97F70-F903-B032-70BF-C625026948F5}"/>
          </ac:spMkLst>
        </pc:spChg>
        <pc:grpChg chg="mod">
          <ac:chgData name="Breno Nicelatchi" userId="495d62745e7169d0" providerId="LiveId" clId="{21BFB9FA-42D4-449E-BA30-9DFF891BC6BF}" dt="2023-09-26T19:42:09.591" v="2383" actId="1036"/>
          <ac:grpSpMkLst>
            <pc:docMk/>
            <pc:sldMk cId="883947062" sldId="713"/>
            <ac:grpSpMk id="8" creationId="{5B1DED5F-005E-2648-37EA-4F738D3E812C}"/>
          </ac:grpSpMkLst>
        </pc:grpChg>
      </pc:sldChg>
      <pc:sldChg chg="modSp add del mod">
        <pc:chgData name="Breno Nicelatchi" userId="495d62745e7169d0" providerId="LiveId" clId="{21BFB9FA-42D4-449E-BA30-9DFF891BC6BF}" dt="2023-09-27T02:53:57.414" v="4258" actId="47"/>
        <pc:sldMkLst>
          <pc:docMk/>
          <pc:sldMk cId="2995637077" sldId="714"/>
        </pc:sldMkLst>
        <pc:spChg chg="mod">
          <ac:chgData name="Breno Nicelatchi" userId="495d62745e7169d0" providerId="LiveId" clId="{21BFB9FA-42D4-449E-BA30-9DFF891BC6BF}" dt="2023-09-26T19:43:40.794" v="2439" actId="1076"/>
          <ac:spMkLst>
            <pc:docMk/>
            <pc:sldMk cId="2995637077" sldId="714"/>
            <ac:spMk id="13" creationId="{C5A9E72A-7C23-395A-A6E8-3485CF5935FA}"/>
          </ac:spMkLst>
        </pc:spChg>
        <pc:spChg chg="mod">
          <ac:chgData name="Breno Nicelatchi" userId="495d62745e7169d0" providerId="LiveId" clId="{21BFB9FA-42D4-449E-BA30-9DFF891BC6BF}" dt="2023-09-26T19:43:23.111" v="2436" actId="20577"/>
          <ac:spMkLst>
            <pc:docMk/>
            <pc:sldMk cId="2995637077" sldId="714"/>
            <ac:spMk id="22" creationId="{142E4683-8548-1F12-427B-849CF0DC9AE2}"/>
          </ac:spMkLst>
        </pc:spChg>
      </pc:sldChg>
      <pc:sldChg chg="modSp add del mod">
        <pc:chgData name="Breno Nicelatchi" userId="495d62745e7169d0" providerId="LiveId" clId="{21BFB9FA-42D4-449E-BA30-9DFF891BC6BF}" dt="2023-09-27T02:53:57.414" v="4258" actId="47"/>
        <pc:sldMkLst>
          <pc:docMk/>
          <pc:sldMk cId="2230272186" sldId="715"/>
        </pc:sldMkLst>
        <pc:spChg chg="mod">
          <ac:chgData name="Breno Nicelatchi" userId="495d62745e7169d0" providerId="LiveId" clId="{21BFB9FA-42D4-449E-BA30-9DFF891BC6BF}" dt="2023-09-26T19:44:09.872" v="2494" actId="1037"/>
          <ac:spMkLst>
            <pc:docMk/>
            <pc:sldMk cId="2230272186" sldId="715"/>
            <ac:spMk id="13" creationId="{C5A9E72A-7C23-395A-A6E8-3485CF5935FA}"/>
          </ac:spMkLst>
        </pc:spChg>
      </pc:sldChg>
      <pc:sldChg chg="modSp add mod">
        <pc:chgData name="Breno Nicelatchi" userId="495d62745e7169d0" providerId="LiveId" clId="{21BFB9FA-42D4-449E-BA30-9DFF891BC6BF}" dt="2023-09-26T19:44:53.192" v="2503" actId="403"/>
        <pc:sldMkLst>
          <pc:docMk/>
          <pc:sldMk cId="2599621336" sldId="716"/>
        </pc:sldMkLst>
        <pc:spChg chg="mod">
          <ac:chgData name="Breno Nicelatchi" userId="495d62745e7169d0" providerId="LiveId" clId="{21BFB9FA-42D4-449E-BA30-9DFF891BC6BF}" dt="2023-09-26T19:44:53.192" v="2503" actId="403"/>
          <ac:spMkLst>
            <pc:docMk/>
            <pc:sldMk cId="2599621336" sldId="716"/>
            <ac:spMk id="21" creationId="{549D2570-9ECC-2F41-53DF-673EA7A89F62}"/>
          </ac:spMkLst>
        </pc:spChg>
      </pc:sldChg>
      <pc:sldChg chg="modSp add mod">
        <pc:chgData name="Breno Nicelatchi" userId="495d62745e7169d0" providerId="LiveId" clId="{21BFB9FA-42D4-449E-BA30-9DFF891BC6BF}" dt="2023-09-26T19:45:18.274" v="2517" actId="2710"/>
        <pc:sldMkLst>
          <pc:docMk/>
          <pc:sldMk cId="3595668157" sldId="717"/>
        </pc:sldMkLst>
        <pc:spChg chg="mod">
          <ac:chgData name="Breno Nicelatchi" userId="495d62745e7169d0" providerId="LiveId" clId="{21BFB9FA-42D4-449E-BA30-9DFF891BC6BF}" dt="2023-09-26T19:45:18.274" v="2517" actId="2710"/>
          <ac:spMkLst>
            <pc:docMk/>
            <pc:sldMk cId="3595668157" sldId="717"/>
            <ac:spMk id="21" creationId="{549D2570-9ECC-2F41-53DF-673EA7A89F62}"/>
          </ac:spMkLst>
        </pc:spChg>
        <pc:spChg chg="mod">
          <ac:chgData name="Breno Nicelatchi" userId="495d62745e7169d0" providerId="LiveId" clId="{21BFB9FA-42D4-449E-BA30-9DFF891BC6BF}" dt="2023-09-26T19:44:59.050" v="2505" actId="20577"/>
          <ac:spMkLst>
            <pc:docMk/>
            <pc:sldMk cId="3595668157" sldId="717"/>
            <ac:spMk id="22" creationId="{142E4683-8548-1F12-427B-849CF0DC9AE2}"/>
          </ac:spMkLst>
        </pc:spChg>
      </pc:sldChg>
      <pc:sldChg chg="modSp add mod">
        <pc:chgData name="Breno Nicelatchi" userId="495d62745e7169d0" providerId="LiveId" clId="{21BFB9FA-42D4-449E-BA30-9DFF891BC6BF}" dt="2023-09-26T19:45:38.564" v="2527" actId="403"/>
        <pc:sldMkLst>
          <pc:docMk/>
          <pc:sldMk cId="2697406255" sldId="718"/>
        </pc:sldMkLst>
        <pc:spChg chg="mod">
          <ac:chgData name="Breno Nicelatchi" userId="495d62745e7169d0" providerId="LiveId" clId="{21BFB9FA-42D4-449E-BA30-9DFF891BC6BF}" dt="2023-09-26T19:45:38.564" v="2527" actId="403"/>
          <ac:spMkLst>
            <pc:docMk/>
            <pc:sldMk cId="2697406255" sldId="718"/>
            <ac:spMk id="21" creationId="{549D2570-9ECC-2F41-53DF-673EA7A89F62}"/>
          </ac:spMkLst>
        </pc:spChg>
        <pc:spChg chg="mod">
          <ac:chgData name="Breno Nicelatchi" userId="495d62745e7169d0" providerId="LiveId" clId="{21BFB9FA-42D4-449E-BA30-9DFF891BC6BF}" dt="2023-09-26T19:45:21.655" v="2519" actId="20577"/>
          <ac:spMkLst>
            <pc:docMk/>
            <pc:sldMk cId="2697406255" sldId="718"/>
            <ac:spMk id="22" creationId="{142E4683-8548-1F12-427B-849CF0DC9AE2}"/>
          </ac:spMkLst>
        </pc:spChg>
      </pc:sldChg>
      <pc:sldChg chg="modSp add mod">
        <pc:chgData name="Breno Nicelatchi" userId="495d62745e7169d0" providerId="LiveId" clId="{21BFB9FA-42D4-449E-BA30-9DFF891BC6BF}" dt="2023-09-26T19:46:00.967" v="2548" actId="1036"/>
        <pc:sldMkLst>
          <pc:docMk/>
          <pc:sldMk cId="2680085082" sldId="719"/>
        </pc:sldMkLst>
        <pc:spChg chg="mod">
          <ac:chgData name="Breno Nicelatchi" userId="495d62745e7169d0" providerId="LiveId" clId="{21BFB9FA-42D4-449E-BA30-9DFF891BC6BF}" dt="2023-09-26T19:46:00.967" v="2548" actId="1036"/>
          <ac:spMkLst>
            <pc:docMk/>
            <pc:sldMk cId="2680085082" sldId="719"/>
            <ac:spMk id="21" creationId="{549D2570-9ECC-2F41-53DF-673EA7A89F62}"/>
          </ac:spMkLst>
        </pc:spChg>
        <pc:spChg chg="mod">
          <ac:chgData name="Breno Nicelatchi" userId="495d62745e7169d0" providerId="LiveId" clId="{21BFB9FA-42D4-449E-BA30-9DFF891BC6BF}" dt="2023-09-26T19:45:42.507" v="2529" actId="20577"/>
          <ac:spMkLst>
            <pc:docMk/>
            <pc:sldMk cId="2680085082" sldId="719"/>
            <ac:spMk id="22" creationId="{142E4683-8548-1F12-427B-849CF0DC9AE2}"/>
          </ac:spMkLst>
        </pc:spChg>
      </pc:sldChg>
      <pc:sldChg chg="modSp add mod">
        <pc:chgData name="Breno Nicelatchi" userId="495d62745e7169d0" providerId="LiveId" clId="{21BFB9FA-42D4-449E-BA30-9DFF891BC6BF}" dt="2023-09-26T19:46:23.064" v="2572" actId="1036"/>
        <pc:sldMkLst>
          <pc:docMk/>
          <pc:sldMk cId="2539353402" sldId="720"/>
        </pc:sldMkLst>
        <pc:spChg chg="mod">
          <ac:chgData name="Breno Nicelatchi" userId="495d62745e7169d0" providerId="LiveId" clId="{21BFB9FA-42D4-449E-BA30-9DFF891BC6BF}" dt="2023-09-26T19:46:23.064" v="2572" actId="1036"/>
          <ac:spMkLst>
            <pc:docMk/>
            <pc:sldMk cId="2539353402" sldId="720"/>
            <ac:spMk id="21" creationId="{549D2570-9ECC-2F41-53DF-673EA7A89F62}"/>
          </ac:spMkLst>
        </pc:spChg>
        <pc:spChg chg="mod">
          <ac:chgData name="Breno Nicelatchi" userId="495d62745e7169d0" providerId="LiveId" clId="{21BFB9FA-42D4-449E-BA30-9DFF891BC6BF}" dt="2023-09-26T19:46:04.228" v="2550" actId="20577"/>
          <ac:spMkLst>
            <pc:docMk/>
            <pc:sldMk cId="2539353402" sldId="720"/>
            <ac:spMk id="22" creationId="{142E4683-8548-1F12-427B-849CF0DC9AE2}"/>
          </ac:spMkLst>
        </pc:spChg>
      </pc:sldChg>
      <pc:sldChg chg="modSp add mod">
        <pc:chgData name="Breno Nicelatchi" userId="495d62745e7169d0" providerId="LiveId" clId="{21BFB9FA-42D4-449E-BA30-9DFF891BC6BF}" dt="2023-09-26T19:46:46.139" v="2594" actId="1036"/>
        <pc:sldMkLst>
          <pc:docMk/>
          <pc:sldMk cId="4263744566" sldId="721"/>
        </pc:sldMkLst>
        <pc:spChg chg="mod">
          <ac:chgData name="Breno Nicelatchi" userId="495d62745e7169d0" providerId="LiveId" clId="{21BFB9FA-42D4-449E-BA30-9DFF891BC6BF}" dt="2023-09-26T19:46:46.139" v="2594" actId="1036"/>
          <ac:spMkLst>
            <pc:docMk/>
            <pc:sldMk cId="4263744566" sldId="721"/>
            <ac:spMk id="21" creationId="{549D2570-9ECC-2F41-53DF-673EA7A89F62}"/>
          </ac:spMkLst>
        </pc:spChg>
        <pc:spChg chg="mod">
          <ac:chgData name="Breno Nicelatchi" userId="495d62745e7169d0" providerId="LiveId" clId="{21BFB9FA-42D4-449E-BA30-9DFF891BC6BF}" dt="2023-09-26T19:46:25.982" v="2574" actId="20577"/>
          <ac:spMkLst>
            <pc:docMk/>
            <pc:sldMk cId="4263744566" sldId="721"/>
            <ac:spMk id="22" creationId="{142E4683-8548-1F12-427B-849CF0DC9AE2}"/>
          </ac:spMkLst>
        </pc:spChg>
      </pc:sldChg>
      <pc:sldChg chg="modSp add mod">
        <pc:chgData name="Breno Nicelatchi" userId="495d62745e7169d0" providerId="LiveId" clId="{21BFB9FA-42D4-449E-BA30-9DFF891BC6BF}" dt="2023-09-26T19:47:10.990" v="2613" actId="1036"/>
        <pc:sldMkLst>
          <pc:docMk/>
          <pc:sldMk cId="1001191834" sldId="722"/>
        </pc:sldMkLst>
        <pc:spChg chg="mod">
          <ac:chgData name="Breno Nicelatchi" userId="495d62745e7169d0" providerId="LiveId" clId="{21BFB9FA-42D4-449E-BA30-9DFF891BC6BF}" dt="2023-09-26T19:47:10.990" v="2613" actId="1036"/>
          <ac:spMkLst>
            <pc:docMk/>
            <pc:sldMk cId="1001191834" sldId="722"/>
            <ac:spMk id="21" creationId="{549D2570-9ECC-2F41-53DF-673EA7A89F62}"/>
          </ac:spMkLst>
        </pc:spChg>
        <pc:spChg chg="mod">
          <ac:chgData name="Breno Nicelatchi" userId="495d62745e7169d0" providerId="LiveId" clId="{21BFB9FA-42D4-449E-BA30-9DFF891BC6BF}" dt="2023-09-26T19:46:49.711" v="2596" actId="20577"/>
          <ac:spMkLst>
            <pc:docMk/>
            <pc:sldMk cId="1001191834" sldId="722"/>
            <ac:spMk id="22" creationId="{142E4683-8548-1F12-427B-849CF0DC9AE2}"/>
          </ac:spMkLst>
        </pc:spChg>
      </pc:sldChg>
      <pc:sldChg chg="modSp add mod modAnim">
        <pc:chgData name="Breno Nicelatchi" userId="495d62745e7169d0" providerId="LiveId" clId="{21BFB9FA-42D4-449E-BA30-9DFF891BC6BF}" dt="2023-09-26T19:53:21.612" v="2628" actId="1035"/>
        <pc:sldMkLst>
          <pc:docMk/>
          <pc:sldMk cId="57634796" sldId="723"/>
        </pc:sldMkLst>
        <pc:spChg chg="mod">
          <ac:chgData name="Breno Nicelatchi" userId="495d62745e7169d0" providerId="LiveId" clId="{21BFB9FA-42D4-449E-BA30-9DFF891BC6BF}" dt="2023-09-26T19:53:21.612" v="2628" actId="1035"/>
          <ac:spMkLst>
            <pc:docMk/>
            <pc:sldMk cId="57634796" sldId="723"/>
            <ac:spMk id="3" creationId="{00E40353-443C-F642-4A50-2562C58152E5}"/>
          </ac:spMkLst>
        </pc:spChg>
        <pc:spChg chg="mod">
          <ac:chgData name="Breno Nicelatchi" userId="495d62745e7169d0" providerId="LiveId" clId="{21BFB9FA-42D4-449E-BA30-9DFF891BC6BF}" dt="2023-09-26T19:53:08.993" v="2616" actId="20577"/>
          <ac:spMkLst>
            <pc:docMk/>
            <pc:sldMk cId="57634796" sldId="723"/>
            <ac:spMk id="4" creationId="{113B7D5B-A0C3-4F28-BB88-2DBEACB7A6AF}"/>
          </ac:spMkLst>
        </pc:spChg>
      </pc:sldChg>
      <pc:sldChg chg="addSp modSp add mod">
        <pc:chgData name="Breno Nicelatchi" userId="495d62745e7169d0" providerId="LiveId" clId="{21BFB9FA-42D4-449E-BA30-9DFF891BC6BF}" dt="2023-09-26T20:41:59.609" v="2679" actId="1076"/>
        <pc:sldMkLst>
          <pc:docMk/>
          <pc:sldMk cId="373254091" sldId="724"/>
        </pc:sldMkLst>
        <pc:spChg chg="ord">
          <ac:chgData name="Breno Nicelatchi" userId="495d62745e7169d0" providerId="LiveId" clId="{21BFB9FA-42D4-449E-BA30-9DFF891BC6BF}" dt="2023-09-26T20:41:42.461" v="2639" actId="167"/>
          <ac:spMkLst>
            <pc:docMk/>
            <pc:sldMk cId="373254091" sldId="724"/>
            <ac:spMk id="2" creationId="{B60CFEB9-518D-99FB-899D-7C82B3A35D4A}"/>
          </ac:spMkLst>
        </pc:spChg>
        <pc:spChg chg="mod">
          <ac:chgData name="Breno Nicelatchi" userId="495d62745e7169d0" providerId="LiveId" clId="{21BFB9FA-42D4-449E-BA30-9DFF891BC6BF}" dt="2023-09-26T20:41:56.545" v="2678" actId="1036"/>
          <ac:spMkLst>
            <pc:docMk/>
            <pc:sldMk cId="373254091" sldId="724"/>
            <ac:spMk id="4" creationId="{FA39A31A-0733-C51F-25F2-F14D8DAE2A8C}"/>
          </ac:spMkLst>
        </pc:spChg>
        <pc:spChg chg="add mod ord">
          <ac:chgData name="Breno Nicelatchi" userId="495d62745e7169d0" providerId="LiveId" clId="{21BFB9FA-42D4-449E-BA30-9DFF891BC6BF}" dt="2023-09-26T20:41:39.150" v="2638" actId="167"/>
          <ac:spMkLst>
            <pc:docMk/>
            <pc:sldMk cId="373254091" sldId="724"/>
            <ac:spMk id="5" creationId="{F723D62B-F71E-FBE0-8E32-4A288E07E79A}"/>
          </ac:spMkLst>
        </pc:spChg>
        <pc:picChg chg="mod">
          <ac:chgData name="Breno Nicelatchi" userId="495d62745e7169d0" providerId="LiveId" clId="{21BFB9FA-42D4-449E-BA30-9DFF891BC6BF}" dt="2023-09-26T20:41:59.609" v="2679" actId="1076"/>
          <ac:picMkLst>
            <pc:docMk/>
            <pc:sldMk cId="373254091" sldId="724"/>
            <ac:picMk id="6" creationId="{7F8E0ABE-ECF8-BBA7-EDE3-AC44FBD21BB0}"/>
          </ac:picMkLst>
        </pc:picChg>
      </pc:sldChg>
      <pc:sldChg chg="modSp add mod">
        <pc:chgData name="Breno Nicelatchi" userId="495d62745e7169d0" providerId="LiveId" clId="{21BFB9FA-42D4-449E-BA30-9DFF891BC6BF}" dt="2023-09-26T20:48:13.761" v="2831" actId="1076"/>
        <pc:sldMkLst>
          <pc:docMk/>
          <pc:sldMk cId="2513800867" sldId="725"/>
        </pc:sldMkLst>
        <pc:spChg chg="mod">
          <ac:chgData name="Breno Nicelatchi" userId="495d62745e7169d0" providerId="LiveId" clId="{21BFB9FA-42D4-449E-BA30-9DFF891BC6BF}" dt="2023-09-26T20:48:13.761" v="2831" actId="1076"/>
          <ac:spMkLst>
            <pc:docMk/>
            <pc:sldMk cId="2513800867" sldId="725"/>
            <ac:spMk id="18" creationId="{4B70532D-7373-F7D6-9C8D-7F4428A347BE}"/>
          </ac:spMkLst>
        </pc:spChg>
      </pc:sldChg>
      <pc:sldChg chg="addSp delSp modSp add mod modAnim">
        <pc:chgData name="Breno Nicelatchi" userId="495d62745e7169d0" providerId="LiveId" clId="{21BFB9FA-42D4-449E-BA30-9DFF891BC6BF}" dt="2023-09-26T21:04:25.051" v="3120" actId="14100"/>
        <pc:sldMkLst>
          <pc:docMk/>
          <pc:sldMk cId="3510976703" sldId="726"/>
        </pc:sldMkLst>
        <pc:spChg chg="ord">
          <ac:chgData name="Breno Nicelatchi" userId="495d62745e7169d0" providerId="LiveId" clId="{21BFB9FA-42D4-449E-BA30-9DFF891BC6BF}" dt="2023-09-26T20:52:37.115" v="2904" actId="167"/>
          <ac:spMkLst>
            <pc:docMk/>
            <pc:sldMk cId="3510976703" sldId="726"/>
            <ac:spMk id="2" creationId="{B60CFEB9-518D-99FB-899D-7C82B3A35D4A}"/>
          </ac:spMkLst>
        </pc:spChg>
        <pc:spChg chg="mod">
          <ac:chgData name="Breno Nicelatchi" userId="495d62745e7169d0" providerId="LiveId" clId="{21BFB9FA-42D4-449E-BA30-9DFF891BC6BF}" dt="2023-09-26T20:53:20.527" v="2989" actId="1035"/>
          <ac:spMkLst>
            <pc:docMk/>
            <pc:sldMk cId="3510976703" sldId="726"/>
            <ac:spMk id="8" creationId="{5B7E37FC-A33B-0BB0-D905-905CBD4419E0}"/>
          </ac:spMkLst>
        </pc:spChg>
        <pc:spChg chg="mod">
          <ac:chgData name="Breno Nicelatchi" userId="495d62745e7169d0" providerId="LiveId" clId="{21BFB9FA-42D4-449E-BA30-9DFF891BC6BF}" dt="2023-09-26T20:53:20.527" v="2989" actId="1035"/>
          <ac:spMkLst>
            <pc:docMk/>
            <pc:sldMk cId="3510976703" sldId="726"/>
            <ac:spMk id="9" creationId="{9A752F0C-CF64-5C7F-99D8-CB1561271655}"/>
          </ac:spMkLst>
        </pc:spChg>
        <pc:spChg chg="mod">
          <ac:chgData name="Breno Nicelatchi" userId="495d62745e7169d0" providerId="LiveId" clId="{21BFB9FA-42D4-449E-BA30-9DFF891BC6BF}" dt="2023-09-26T20:53:20.527" v="2989" actId="1035"/>
          <ac:spMkLst>
            <pc:docMk/>
            <pc:sldMk cId="3510976703" sldId="726"/>
            <ac:spMk id="10" creationId="{9A40CDDC-24E4-BB20-6FB7-964CFF7E56BB}"/>
          </ac:spMkLst>
        </pc:spChg>
        <pc:spChg chg="mod">
          <ac:chgData name="Breno Nicelatchi" userId="495d62745e7169d0" providerId="LiveId" clId="{21BFB9FA-42D4-449E-BA30-9DFF891BC6BF}" dt="2023-09-26T20:53:20.527" v="2989" actId="1035"/>
          <ac:spMkLst>
            <pc:docMk/>
            <pc:sldMk cId="3510976703" sldId="726"/>
            <ac:spMk id="11" creationId="{CAEC76BE-24AD-7E16-0381-8F727ECE994A}"/>
          </ac:spMkLst>
        </pc:spChg>
        <pc:spChg chg="add mod ord">
          <ac:chgData name="Breno Nicelatchi" userId="495d62745e7169d0" providerId="LiveId" clId="{21BFB9FA-42D4-449E-BA30-9DFF891BC6BF}" dt="2023-09-26T21:04:25.051" v="3120" actId="14100"/>
          <ac:spMkLst>
            <pc:docMk/>
            <pc:sldMk cId="3510976703" sldId="726"/>
            <ac:spMk id="15" creationId="{9809F49D-5224-AC14-4C42-5E91A4541ADB}"/>
          </ac:spMkLst>
        </pc:spChg>
        <pc:spChg chg="mod">
          <ac:chgData name="Breno Nicelatchi" userId="495d62745e7169d0" providerId="LiveId" clId="{21BFB9FA-42D4-449E-BA30-9DFF891BC6BF}" dt="2023-09-26T21:04:19.315" v="3119" actId="207"/>
          <ac:spMkLst>
            <pc:docMk/>
            <pc:sldMk cId="3510976703" sldId="726"/>
            <ac:spMk id="27" creationId="{07CDED3C-D3CB-8698-904F-97DB2376014E}"/>
          </ac:spMkLst>
        </pc:spChg>
        <pc:spChg chg="mod ord">
          <ac:chgData name="Breno Nicelatchi" userId="495d62745e7169d0" providerId="LiveId" clId="{21BFB9FA-42D4-449E-BA30-9DFF891BC6BF}" dt="2023-09-26T20:52:40.937" v="2905" actId="14100"/>
          <ac:spMkLst>
            <pc:docMk/>
            <pc:sldMk cId="3510976703" sldId="726"/>
            <ac:spMk id="29" creationId="{78B24780-1A13-325D-67FE-33A6FCAAF4A3}"/>
          </ac:spMkLst>
        </pc:spChg>
        <pc:spChg chg="del mod">
          <ac:chgData name="Breno Nicelatchi" userId="495d62745e7169d0" providerId="LiveId" clId="{21BFB9FA-42D4-449E-BA30-9DFF891BC6BF}" dt="2023-09-26T20:51:15.210" v="2859" actId="478"/>
          <ac:spMkLst>
            <pc:docMk/>
            <pc:sldMk cId="3510976703" sldId="726"/>
            <ac:spMk id="30" creationId="{81B4E2BF-DA20-4993-AA8C-4FCE54AFBD51}"/>
          </ac:spMkLst>
        </pc:spChg>
        <pc:grpChg chg="del">
          <ac:chgData name="Breno Nicelatchi" userId="495d62745e7169d0" providerId="LiveId" clId="{21BFB9FA-42D4-449E-BA30-9DFF891BC6BF}" dt="2023-09-26T20:51:15.210" v="2859" actId="478"/>
          <ac:grpSpMkLst>
            <pc:docMk/>
            <pc:sldMk cId="3510976703" sldId="726"/>
            <ac:grpSpMk id="3" creationId="{F3B8921D-6281-2651-6A31-6546A5F8CD82}"/>
          </ac:grpSpMkLst>
        </pc:grpChg>
        <pc:grpChg chg="mod">
          <ac:chgData name="Breno Nicelatchi" userId="495d62745e7169d0" providerId="LiveId" clId="{21BFB9FA-42D4-449E-BA30-9DFF891BC6BF}" dt="2023-09-26T20:53:20.527" v="2989" actId="1035"/>
          <ac:grpSpMkLst>
            <pc:docMk/>
            <pc:sldMk cId="3510976703" sldId="726"/>
            <ac:grpSpMk id="4" creationId="{379FD2BE-3211-0196-912B-8A18B05C398A}"/>
          </ac:grpSpMkLst>
        </pc:grpChg>
        <pc:grpChg chg="mod">
          <ac:chgData name="Breno Nicelatchi" userId="495d62745e7169d0" providerId="LiveId" clId="{21BFB9FA-42D4-449E-BA30-9DFF891BC6BF}" dt="2023-09-26T20:53:20.527" v="2989" actId="1035"/>
          <ac:grpSpMkLst>
            <pc:docMk/>
            <pc:sldMk cId="3510976703" sldId="726"/>
            <ac:grpSpMk id="6" creationId="{DDA6D53F-B45D-565E-B790-548E2EBBD104}"/>
          </ac:grpSpMkLst>
        </pc:grpChg>
        <pc:grpChg chg="del">
          <ac:chgData name="Breno Nicelatchi" userId="495d62745e7169d0" providerId="LiveId" clId="{21BFB9FA-42D4-449E-BA30-9DFF891BC6BF}" dt="2023-09-26T20:51:15.210" v="2859" actId="478"/>
          <ac:grpSpMkLst>
            <pc:docMk/>
            <pc:sldMk cId="3510976703" sldId="726"/>
            <ac:grpSpMk id="12" creationId="{032F2A6A-7777-0AC7-DC88-7C4378AFCCF1}"/>
          </ac:grpSpMkLst>
        </pc:grpChg>
      </pc:sldChg>
      <pc:sldChg chg="modSp add mod">
        <pc:chgData name="Breno Nicelatchi" userId="495d62745e7169d0" providerId="LiveId" clId="{21BFB9FA-42D4-449E-BA30-9DFF891BC6BF}" dt="2023-09-26T21:04:33.842" v="3127" actId="1036"/>
        <pc:sldMkLst>
          <pc:docMk/>
          <pc:sldMk cId="511137861" sldId="727"/>
        </pc:sldMkLst>
        <pc:spChg chg="mod">
          <ac:chgData name="Breno Nicelatchi" userId="495d62745e7169d0" providerId="LiveId" clId="{21BFB9FA-42D4-449E-BA30-9DFF891BC6BF}" dt="2023-09-26T20:54:08.735" v="3038" actId="1036"/>
          <ac:spMkLst>
            <pc:docMk/>
            <pc:sldMk cId="511137861" sldId="727"/>
            <ac:spMk id="3" creationId="{A8A8F890-4F1C-4A12-ADF2-19E0D5DE9243}"/>
          </ac:spMkLst>
        </pc:spChg>
        <pc:spChg chg="mod">
          <ac:chgData name="Breno Nicelatchi" userId="495d62745e7169d0" providerId="LiveId" clId="{21BFB9FA-42D4-449E-BA30-9DFF891BC6BF}" dt="2023-09-26T20:52:09.222" v="2895" actId="1076"/>
          <ac:spMkLst>
            <pc:docMk/>
            <pc:sldMk cId="511137861" sldId="727"/>
            <ac:spMk id="8" creationId="{17A75B7B-1E62-4579-BAEA-5AA38A8B2EC1}"/>
          </ac:spMkLst>
        </pc:spChg>
        <pc:spChg chg="mod">
          <ac:chgData name="Breno Nicelatchi" userId="495d62745e7169d0" providerId="LiveId" clId="{21BFB9FA-42D4-449E-BA30-9DFF891BC6BF}" dt="2023-09-26T21:04:33.842" v="3127" actId="1036"/>
          <ac:spMkLst>
            <pc:docMk/>
            <pc:sldMk cId="511137861" sldId="727"/>
            <ac:spMk id="11" creationId="{6FAA3B89-8AAC-4040-81BD-6390CC89AF7C}"/>
          </ac:spMkLst>
        </pc:spChg>
        <pc:spChg chg="mod">
          <ac:chgData name="Breno Nicelatchi" userId="495d62745e7169d0" providerId="LiveId" clId="{21BFB9FA-42D4-449E-BA30-9DFF891BC6BF}" dt="2023-09-26T20:54:57.116" v="3115" actId="1036"/>
          <ac:spMkLst>
            <pc:docMk/>
            <pc:sldMk cId="511137861" sldId="727"/>
            <ac:spMk id="12" creationId="{A37DB8D8-DE11-4B1D-86EE-528F07A064E9}"/>
          </ac:spMkLst>
        </pc:spChg>
        <pc:spChg chg="mod">
          <ac:chgData name="Breno Nicelatchi" userId="495d62745e7169d0" providerId="LiveId" clId="{21BFB9FA-42D4-449E-BA30-9DFF891BC6BF}" dt="2023-09-26T20:54:57.116" v="3115" actId="1036"/>
          <ac:spMkLst>
            <pc:docMk/>
            <pc:sldMk cId="511137861" sldId="727"/>
            <ac:spMk id="13" creationId="{83EFECB2-FF0E-472D-ABFD-544AACDF2DCD}"/>
          </ac:spMkLst>
        </pc:spChg>
        <pc:grpChg chg="mod">
          <ac:chgData name="Breno Nicelatchi" userId="495d62745e7169d0" providerId="LiveId" clId="{21BFB9FA-42D4-449E-BA30-9DFF891BC6BF}" dt="2023-09-26T20:54:57.116" v="3115" actId="1036"/>
          <ac:grpSpMkLst>
            <pc:docMk/>
            <pc:sldMk cId="511137861" sldId="727"/>
            <ac:grpSpMk id="15" creationId="{22BA2726-EC66-4368-9203-8BED179BC1AF}"/>
          </ac:grpSpMkLst>
        </pc:grpChg>
      </pc:sldChg>
      <pc:sldChg chg="add del">
        <pc:chgData name="Breno Nicelatchi" userId="495d62745e7169d0" providerId="LiveId" clId="{21BFB9FA-42D4-449E-BA30-9DFF891BC6BF}" dt="2023-09-26T20:52:05.812" v="2894"/>
        <pc:sldMkLst>
          <pc:docMk/>
          <pc:sldMk cId="549782748" sldId="728"/>
        </pc:sldMkLst>
      </pc:sldChg>
      <pc:sldChg chg="modSp add mod">
        <pc:chgData name="Breno Nicelatchi" userId="495d62745e7169d0" providerId="LiveId" clId="{21BFB9FA-42D4-449E-BA30-9DFF891BC6BF}" dt="2023-09-26T21:06:54.021" v="3146" actId="20577"/>
        <pc:sldMkLst>
          <pc:docMk/>
          <pc:sldMk cId="3849640015" sldId="728"/>
        </pc:sldMkLst>
        <pc:spChg chg="mod">
          <ac:chgData name="Breno Nicelatchi" userId="495d62745e7169d0" providerId="LiveId" clId="{21BFB9FA-42D4-449E-BA30-9DFF891BC6BF}" dt="2023-09-26T21:06:54.021" v="3146" actId="20577"/>
          <ac:spMkLst>
            <pc:docMk/>
            <pc:sldMk cId="3849640015" sldId="728"/>
            <ac:spMk id="6" creationId="{D65FAF7F-F15B-7AC6-6249-89D3C5CED6F6}"/>
          </ac:spMkLst>
        </pc:spChg>
      </pc:sldChg>
      <pc:sldChg chg="modSp add mod modAnim">
        <pc:chgData name="Breno Nicelatchi" userId="495d62745e7169d0" providerId="LiveId" clId="{21BFB9FA-42D4-449E-BA30-9DFF891BC6BF}" dt="2023-09-26T21:07:02.052" v="3150" actId="20577"/>
        <pc:sldMkLst>
          <pc:docMk/>
          <pc:sldMk cId="3739072031" sldId="729"/>
        </pc:sldMkLst>
        <pc:spChg chg="mod">
          <ac:chgData name="Breno Nicelatchi" userId="495d62745e7169d0" providerId="LiveId" clId="{21BFB9FA-42D4-449E-BA30-9DFF891BC6BF}" dt="2023-09-26T21:07:02.052" v="3150" actId="20577"/>
          <ac:spMkLst>
            <pc:docMk/>
            <pc:sldMk cId="3739072031" sldId="729"/>
            <ac:spMk id="19" creationId="{4E210D6D-EDED-7CB3-FC40-6596E8B7E82E}"/>
          </ac:spMkLst>
        </pc:spChg>
      </pc:sldChg>
      <pc:sldChg chg="modSp add mod">
        <pc:chgData name="Breno Nicelatchi" userId="495d62745e7169d0" providerId="LiveId" clId="{21BFB9FA-42D4-449E-BA30-9DFF891BC6BF}" dt="2023-09-26T21:07:46.683" v="3157" actId="1076"/>
        <pc:sldMkLst>
          <pc:docMk/>
          <pc:sldMk cId="1769647384" sldId="730"/>
        </pc:sldMkLst>
        <pc:spChg chg="mod">
          <ac:chgData name="Breno Nicelatchi" userId="495d62745e7169d0" providerId="LiveId" clId="{21BFB9FA-42D4-449E-BA30-9DFF891BC6BF}" dt="2023-09-26T21:07:46.683" v="3157" actId="1076"/>
          <ac:spMkLst>
            <pc:docMk/>
            <pc:sldMk cId="1769647384" sldId="730"/>
            <ac:spMk id="20" creationId="{6C9F1BC3-DE31-4190-8395-24AF21AB5E8C}"/>
          </ac:spMkLst>
        </pc:spChg>
      </pc:sldChg>
      <pc:sldChg chg="delSp modSp add mod modAnim">
        <pc:chgData name="Breno Nicelatchi" userId="495d62745e7169d0" providerId="LiveId" clId="{21BFB9FA-42D4-449E-BA30-9DFF891BC6BF}" dt="2023-09-26T21:08:46.321" v="3194" actId="1036"/>
        <pc:sldMkLst>
          <pc:docMk/>
          <pc:sldMk cId="3969243660" sldId="731"/>
        </pc:sldMkLst>
        <pc:spChg chg="mod">
          <ac:chgData name="Breno Nicelatchi" userId="495d62745e7169d0" providerId="LiveId" clId="{21BFB9FA-42D4-449E-BA30-9DFF891BC6BF}" dt="2023-09-26T21:08:42.564" v="3181" actId="1036"/>
          <ac:spMkLst>
            <pc:docMk/>
            <pc:sldMk cId="3969243660" sldId="731"/>
            <ac:spMk id="19" creationId="{D7526ABE-87CC-ACC5-7E54-2A6DC392A831}"/>
          </ac:spMkLst>
        </pc:spChg>
        <pc:spChg chg="mod">
          <ac:chgData name="Breno Nicelatchi" userId="495d62745e7169d0" providerId="LiveId" clId="{21BFB9FA-42D4-449E-BA30-9DFF891BC6BF}" dt="2023-09-26T21:08:39.673" v="3170" actId="2710"/>
          <ac:spMkLst>
            <pc:docMk/>
            <pc:sldMk cId="3969243660" sldId="731"/>
            <ac:spMk id="20" creationId="{06219430-046E-31BB-9E28-341627C8DC30}"/>
          </ac:spMkLst>
        </pc:spChg>
        <pc:picChg chg="del">
          <ac:chgData name="Breno Nicelatchi" userId="495d62745e7169d0" providerId="LiveId" clId="{21BFB9FA-42D4-449E-BA30-9DFF891BC6BF}" dt="2023-09-26T21:08:18.856" v="3164" actId="478"/>
          <ac:picMkLst>
            <pc:docMk/>
            <pc:sldMk cId="3969243660" sldId="731"/>
            <ac:picMk id="3" creationId="{D9B9FC29-5335-97DC-65E3-A07358DF17B5}"/>
          </ac:picMkLst>
        </pc:picChg>
        <pc:picChg chg="mod">
          <ac:chgData name="Breno Nicelatchi" userId="495d62745e7169d0" providerId="LiveId" clId="{21BFB9FA-42D4-449E-BA30-9DFF891BC6BF}" dt="2023-09-26T21:08:46.321" v="3194" actId="1036"/>
          <ac:picMkLst>
            <pc:docMk/>
            <pc:sldMk cId="3969243660" sldId="731"/>
            <ac:picMk id="4" creationId="{E6F43ED5-2B2C-49C5-795D-FD6047C3244A}"/>
          </ac:picMkLst>
        </pc:picChg>
      </pc:sldChg>
      <pc:sldChg chg="modSp add mod">
        <pc:chgData name="Breno Nicelatchi" userId="495d62745e7169d0" providerId="LiveId" clId="{21BFB9FA-42D4-449E-BA30-9DFF891BC6BF}" dt="2023-09-26T21:10:37.012" v="3278" actId="1036"/>
        <pc:sldMkLst>
          <pc:docMk/>
          <pc:sldMk cId="1385994189" sldId="732"/>
        </pc:sldMkLst>
        <pc:spChg chg="mod">
          <ac:chgData name="Breno Nicelatchi" userId="495d62745e7169d0" providerId="LiveId" clId="{21BFB9FA-42D4-449E-BA30-9DFF891BC6BF}" dt="2023-09-26T21:10:37.012" v="3278" actId="1036"/>
          <ac:spMkLst>
            <pc:docMk/>
            <pc:sldMk cId="1385994189" sldId="732"/>
            <ac:spMk id="7" creationId="{5C72E115-964A-667F-C09B-1F69BD2A60E7}"/>
          </ac:spMkLst>
        </pc:spChg>
      </pc:sldChg>
      <pc:sldChg chg="modSp add mod modAnim">
        <pc:chgData name="Breno Nicelatchi" userId="495d62745e7169d0" providerId="LiveId" clId="{21BFB9FA-42D4-449E-BA30-9DFF891BC6BF}" dt="2023-09-26T21:10:30.937" v="3269" actId="1037"/>
        <pc:sldMkLst>
          <pc:docMk/>
          <pc:sldMk cId="3073618627" sldId="733"/>
        </pc:sldMkLst>
        <pc:spChg chg="mod">
          <ac:chgData name="Breno Nicelatchi" userId="495d62745e7169d0" providerId="LiveId" clId="{21BFB9FA-42D4-449E-BA30-9DFF891BC6BF}" dt="2023-09-26T21:10:30.937" v="3269" actId="1037"/>
          <ac:spMkLst>
            <pc:docMk/>
            <pc:sldMk cId="3073618627" sldId="733"/>
            <ac:spMk id="18" creationId="{4B70532D-7373-F7D6-9C8D-7F4428A347BE}"/>
          </ac:spMkLst>
        </pc:spChg>
      </pc:sldChg>
      <pc:sldChg chg="modSp add mod">
        <pc:chgData name="Breno Nicelatchi" userId="495d62745e7169d0" providerId="LiveId" clId="{21BFB9FA-42D4-449E-BA30-9DFF891BC6BF}" dt="2023-09-26T21:11:06.814" v="3294" actId="1036"/>
        <pc:sldMkLst>
          <pc:docMk/>
          <pc:sldMk cId="3927708671" sldId="734"/>
        </pc:sldMkLst>
        <pc:spChg chg="mod">
          <ac:chgData name="Breno Nicelatchi" userId="495d62745e7169d0" providerId="LiveId" clId="{21BFB9FA-42D4-449E-BA30-9DFF891BC6BF}" dt="2023-09-26T21:11:06.814" v="3294" actId="1036"/>
          <ac:spMkLst>
            <pc:docMk/>
            <pc:sldMk cId="3927708671" sldId="734"/>
            <ac:spMk id="4" creationId="{6533E042-88D0-B269-7784-35D9269FDC64}"/>
          </ac:spMkLst>
        </pc:spChg>
      </pc:sldChg>
      <pc:sldChg chg="modSp add mod">
        <pc:chgData name="Breno Nicelatchi" userId="495d62745e7169d0" providerId="LiveId" clId="{21BFB9FA-42D4-449E-BA30-9DFF891BC6BF}" dt="2023-09-26T21:11:52.894" v="3322" actId="1036"/>
        <pc:sldMkLst>
          <pc:docMk/>
          <pc:sldMk cId="1040063543" sldId="735"/>
        </pc:sldMkLst>
        <pc:spChg chg="mod">
          <ac:chgData name="Breno Nicelatchi" userId="495d62745e7169d0" providerId="LiveId" clId="{21BFB9FA-42D4-449E-BA30-9DFF891BC6BF}" dt="2023-09-26T21:11:52.894" v="3322" actId="1036"/>
          <ac:spMkLst>
            <pc:docMk/>
            <pc:sldMk cId="1040063543" sldId="735"/>
            <ac:spMk id="4" creationId="{FA39A31A-0733-C51F-25F2-F14D8DAE2A8C}"/>
          </ac:spMkLst>
        </pc:spChg>
      </pc:sldChg>
      <pc:sldChg chg="modSp add mod">
        <pc:chgData name="Breno Nicelatchi" userId="495d62745e7169d0" providerId="LiveId" clId="{21BFB9FA-42D4-449E-BA30-9DFF891BC6BF}" dt="2023-09-27T00:45:07.445" v="3384" actId="1035"/>
        <pc:sldMkLst>
          <pc:docMk/>
          <pc:sldMk cId="4018370380" sldId="736"/>
        </pc:sldMkLst>
        <pc:spChg chg="mod">
          <ac:chgData name="Breno Nicelatchi" userId="495d62745e7169d0" providerId="LiveId" clId="{21BFB9FA-42D4-449E-BA30-9DFF891BC6BF}" dt="2023-09-27T00:45:07.445" v="3384" actId="1035"/>
          <ac:spMkLst>
            <pc:docMk/>
            <pc:sldMk cId="4018370380" sldId="736"/>
            <ac:spMk id="4" creationId="{6533E042-88D0-B269-7784-35D9269FDC64}"/>
          </ac:spMkLst>
        </pc:spChg>
      </pc:sldChg>
      <pc:sldChg chg="modSp add mod">
        <pc:chgData name="Breno Nicelatchi" userId="495d62745e7169d0" providerId="LiveId" clId="{21BFB9FA-42D4-449E-BA30-9DFF891BC6BF}" dt="2023-09-27T00:44:42.832" v="3369" actId="1035"/>
        <pc:sldMkLst>
          <pc:docMk/>
          <pc:sldMk cId="2126169968" sldId="737"/>
        </pc:sldMkLst>
        <pc:spChg chg="mod">
          <ac:chgData name="Breno Nicelatchi" userId="495d62745e7169d0" providerId="LiveId" clId="{21BFB9FA-42D4-449E-BA30-9DFF891BC6BF}" dt="2023-09-27T00:44:42.832" v="3369" actId="1035"/>
          <ac:spMkLst>
            <pc:docMk/>
            <pc:sldMk cId="2126169968" sldId="737"/>
            <ac:spMk id="2" creationId="{B60CFEB9-518D-99FB-899D-7C82B3A35D4A}"/>
          </ac:spMkLst>
        </pc:spChg>
        <pc:spChg chg="mod">
          <ac:chgData name="Breno Nicelatchi" userId="495d62745e7169d0" providerId="LiveId" clId="{21BFB9FA-42D4-449E-BA30-9DFF891BC6BF}" dt="2023-09-27T00:44:42.832" v="3369" actId="1035"/>
          <ac:spMkLst>
            <pc:docMk/>
            <pc:sldMk cId="2126169968" sldId="737"/>
            <ac:spMk id="4" creationId="{C30E623D-D729-70D2-70DA-61B47FA8D726}"/>
          </ac:spMkLst>
        </pc:spChg>
        <pc:spChg chg="mod">
          <ac:chgData name="Breno Nicelatchi" userId="495d62745e7169d0" providerId="LiveId" clId="{21BFB9FA-42D4-449E-BA30-9DFF891BC6BF}" dt="2023-09-27T00:44:42.832" v="3369" actId="1035"/>
          <ac:spMkLst>
            <pc:docMk/>
            <pc:sldMk cId="2126169968" sldId="737"/>
            <ac:spMk id="6" creationId="{D65FAF7F-F15B-7AC6-6249-89D3C5CED6F6}"/>
          </ac:spMkLst>
        </pc:spChg>
        <pc:spChg chg="mod">
          <ac:chgData name="Breno Nicelatchi" userId="495d62745e7169d0" providerId="LiveId" clId="{21BFB9FA-42D4-449E-BA30-9DFF891BC6BF}" dt="2023-09-27T00:44:42.832" v="3369" actId="1035"/>
          <ac:spMkLst>
            <pc:docMk/>
            <pc:sldMk cId="2126169968" sldId="737"/>
            <ac:spMk id="7" creationId="{05F52976-243E-AA0C-D7F7-0FEA9871FAC1}"/>
          </ac:spMkLst>
        </pc:spChg>
      </pc:sldChg>
      <pc:sldChg chg="modSp add mod modAnim">
        <pc:chgData name="Breno Nicelatchi" userId="495d62745e7169d0" providerId="LiveId" clId="{21BFB9FA-42D4-449E-BA30-9DFF891BC6BF}" dt="2023-09-27T00:46:18.859" v="3414" actId="1035"/>
        <pc:sldMkLst>
          <pc:docMk/>
          <pc:sldMk cId="2230034920" sldId="738"/>
        </pc:sldMkLst>
        <pc:spChg chg="mod">
          <ac:chgData name="Breno Nicelatchi" userId="495d62745e7169d0" providerId="LiveId" clId="{21BFB9FA-42D4-449E-BA30-9DFF891BC6BF}" dt="2023-09-27T00:46:15.926" v="3402" actId="1076"/>
          <ac:spMkLst>
            <pc:docMk/>
            <pc:sldMk cId="2230034920" sldId="738"/>
            <ac:spMk id="20" creationId="{06219430-046E-31BB-9E28-341627C8DC30}"/>
          </ac:spMkLst>
        </pc:spChg>
        <pc:picChg chg="mod">
          <ac:chgData name="Breno Nicelatchi" userId="495d62745e7169d0" providerId="LiveId" clId="{21BFB9FA-42D4-449E-BA30-9DFF891BC6BF}" dt="2023-09-27T00:46:18.859" v="3414" actId="1035"/>
          <ac:picMkLst>
            <pc:docMk/>
            <pc:sldMk cId="2230034920" sldId="738"/>
            <ac:picMk id="4" creationId="{E6F43ED5-2B2C-49C5-795D-FD6047C3244A}"/>
          </ac:picMkLst>
        </pc:picChg>
      </pc:sldChg>
      <pc:sldChg chg="modSp add mod modAnim">
        <pc:chgData name="Breno Nicelatchi" userId="495d62745e7169d0" providerId="LiveId" clId="{21BFB9FA-42D4-449E-BA30-9DFF891BC6BF}" dt="2023-09-27T00:47:40.409" v="3433" actId="20577"/>
        <pc:sldMkLst>
          <pc:docMk/>
          <pc:sldMk cId="2144468441" sldId="739"/>
        </pc:sldMkLst>
        <pc:spChg chg="mod">
          <ac:chgData name="Breno Nicelatchi" userId="495d62745e7169d0" providerId="LiveId" clId="{21BFB9FA-42D4-449E-BA30-9DFF891BC6BF}" dt="2023-09-27T00:47:40.409" v="3433" actId="20577"/>
          <ac:spMkLst>
            <pc:docMk/>
            <pc:sldMk cId="2144468441" sldId="739"/>
            <ac:spMk id="18" creationId="{4B70532D-7373-F7D6-9C8D-7F4428A347BE}"/>
          </ac:spMkLst>
        </pc:spChg>
      </pc:sldChg>
      <pc:sldChg chg="modSp add mod">
        <pc:chgData name="Breno Nicelatchi" userId="495d62745e7169d0" providerId="LiveId" clId="{21BFB9FA-42D4-449E-BA30-9DFF891BC6BF}" dt="2023-09-27T00:48:43.933" v="3448" actId="1076"/>
        <pc:sldMkLst>
          <pc:docMk/>
          <pc:sldMk cId="94672054" sldId="740"/>
        </pc:sldMkLst>
        <pc:spChg chg="mod">
          <ac:chgData name="Breno Nicelatchi" userId="495d62745e7169d0" providerId="LiveId" clId="{21BFB9FA-42D4-449E-BA30-9DFF891BC6BF}" dt="2023-09-27T00:48:31.663" v="3445" actId="14100"/>
          <ac:spMkLst>
            <pc:docMk/>
            <pc:sldMk cId="94672054" sldId="740"/>
            <ac:spMk id="5" creationId="{6D96D587-45A5-A39B-F6D7-15A5AEC3603B}"/>
          </ac:spMkLst>
        </pc:spChg>
        <pc:spChg chg="mod">
          <ac:chgData name="Breno Nicelatchi" userId="495d62745e7169d0" providerId="LiveId" clId="{21BFB9FA-42D4-449E-BA30-9DFF891BC6BF}" dt="2023-09-27T00:48:43.933" v="3448" actId="1076"/>
          <ac:spMkLst>
            <pc:docMk/>
            <pc:sldMk cId="94672054" sldId="740"/>
            <ac:spMk id="7" creationId="{5C72E115-964A-667F-C09B-1F69BD2A60E7}"/>
          </ac:spMkLst>
        </pc:spChg>
        <pc:picChg chg="ord">
          <ac:chgData name="Breno Nicelatchi" userId="495d62745e7169d0" providerId="LiveId" clId="{21BFB9FA-42D4-449E-BA30-9DFF891BC6BF}" dt="2023-09-27T00:48:37.849" v="3447" actId="166"/>
          <ac:picMkLst>
            <pc:docMk/>
            <pc:sldMk cId="94672054" sldId="740"/>
            <ac:picMk id="3" creationId="{0BF26D35-498F-FED5-DD00-F4ECFB8D6BF5}"/>
          </ac:picMkLst>
        </pc:picChg>
      </pc:sldChg>
      <pc:sldChg chg="modSp add mod">
        <pc:chgData name="Breno Nicelatchi" userId="495d62745e7169d0" providerId="LiveId" clId="{21BFB9FA-42D4-449E-BA30-9DFF891BC6BF}" dt="2023-09-27T00:49:20.283" v="3460" actId="20577"/>
        <pc:sldMkLst>
          <pc:docMk/>
          <pc:sldMk cId="2213582842" sldId="741"/>
        </pc:sldMkLst>
        <pc:spChg chg="mod">
          <ac:chgData name="Breno Nicelatchi" userId="495d62745e7169d0" providerId="LiveId" clId="{21BFB9FA-42D4-449E-BA30-9DFF891BC6BF}" dt="2023-09-27T00:49:20.283" v="3460" actId="20577"/>
          <ac:spMkLst>
            <pc:docMk/>
            <pc:sldMk cId="2213582842" sldId="741"/>
            <ac:spMk id="20" creationId="{6C9F1BC3-DE31-4190-8395-24AF21AB5E8C}"/>
          </ac:spMkLst>
        </pc:spChg>
      </pc:sldChg>
      <pc:sldChg chg="modSp add mod">
        <pc:chgData name="Breno Nicelatchi" userId="495d62745e7169d0" providerId="LiveId" clId="{21BFB9FA-42D4-449E-BA30-9DFF891BC6BF}" dt="2023-09-27T00:50:56.183" v="3499" actId="1036"/>
        <pc:sldMkLst>
          <pc:docMk/>
          <pc:sldMk cId="222436241" sldId="742"/>
        </pc:sldMkLst>
        <pc:spChg chg="mod">
          <ac:chgData name="Breno Nicelatchi" userId="495d62745e7169d0" providerId="LiveId" clId="{21BFB9FA-42D4-449E-BA30-9DFF891BC6BF}" dt="2023-09-27T00:50:56.183" v="3499" actId="1036"/>
          <ac:spMkLst>
            <pc:docMk/>
            <pc:sldMk cId="222436241" sldId="742"/>
            <ac:spMk id="11" creationId="{6FAA3B89-8AAC-4040-81BD-6390CC89AF7C}"/>
          </ac:spMkLst>
        </pc:spChg>
        <pc:spChg chg="mod">
          <ac:chgData name="Breno Nicelatchi" userId="495d62745e7169d0" providerId="LiveId" clId="{21BFB9FA-42D4-449E-BA30-9DFF891BC6BF}" dt="2023-09-27T00:50:49.457" v="3493" actId="1036"/>
          <ac:spMkLst>
            <pc:docMk/>
            <pc:sldMk cId="222436241" sldId="742"/>
            <ac:spMk id="12" creationId="{A37DB8D8-DE11-4B1D-86EE-528F07A064E9}"/>
          </ac:spMkLst>
        </pc:spChg>
        <pc:spChg chg="mod">
          <ac:chgData name="Breno Nicelatchi" userId="495d62745e7169d0" providerId="LiveId" clId="{21BFB9FA-42D4-449E-BA30-9DFF891BC6BF}" dt="2023-09-27T00:50:45.401" v="3483" actId="1076"/>
          <ac:spMkLst>
            <pc:docMk/>
            <pc:sldMk cId="222436241" sldId="742"/>
            <ac:spMk id="13" creationId="{83EFECB2-FF0E-472D-ABFD-544AACDF2DCD}"/>
          </ac:spMkLst>
        </pc:spChg>
      </pc:sldChg>
      <pc:sldChg chg="modSp add mod modAnim">
        <pc:chgData name="Breno Nicelatchi" userId="495d62745e7169d0" providerId="LiveId" clId="{21BFB9FA-42D4-449E-BA30-9DFF891BC6BF}" dt="2023-09-27T00:51:20.991" v="3504" actId="1076"/>
        <pc:sldMkLst>
          <pc:docMk/>
          <pc:sldMk cId="3686640460" sldId="743"/>
        </pc:sldMkLst>
        <pc:spChg chg="mod">
          <ac:chgData name="Breno Nicelatchi" userId="495d62745e7169d0" providerId="LiveId" clId="{21BFB9FA-42D4-449E-BA30-9DFF891BC6BF}" dt="2023-09-27T00:51:20.991" v="3504" actId="1076"/>
          <ac:spMkLst>
            <pc:docMk/>
            <pc:sldMk cId="3686640460" sldId="743"/>
            <ac:spMk id="19" creationId="{4E210D6D-EDED-7CB3-FC40-6596E8B7E82E}"/>
          </ac:spMkLst>
        </pc:spChg>
      </pc:sldChg>
      <pc:sldChg chg="modSp add mod modAnim">
        <pc:chgData name="Breno Nicelatchi" userId="495d62745e7169d0" providerId="LiveId" clId="{21BFB9FA-42D4-449E-BA30-9DFF891BC6BF}" dt="2023-09-27T00:52:04.598" v="3510" actId="1076"/>
        <pc:sldMkLst>
          <pc:docMk/>
          <pc:sldMk cId="796400438" sldId="744"/>
        </pc:sldMkLst>
        <pc:spChg chg="mod">
          <ac:chgData name="Breno Nicelatchi" userId="495d62745e7169d0" providerId="LiveId" clId="{21BFB9FA-42D4-449E-BA30-9DFF891BC6BF}" dt="2023-09-27T00:52:04.598" v="3510" actId="1076"/>
          <ac:spMkLst>
            <pc:docMk/>
            <pc:sldMk cId="796400438" sldId="744"/>
            <ac:spMk id="27" creationId="{07CDED3C-D3CB-8698-904F-97DB2376014E}"/>
          </ac:spMkLst>
        </pc:spChg>
      </pc:sldChg>
      <pc:sldChg chg="modSp add mod modAnim">
        <pc:chgData name="Breno Nicelatchi" userId="495d62745e7169d0" providerId="LiveId" clId="{21BFB9FA-42D4-449E-BA30-9DFF891BC6BF}" dt="2023-09-27T00:52:48.557" v="3537" actId="1036"/>
        <pc:sldMkLst>
          <pc:docMk/>
          <pc:sldMk cId="1068277486" sldId="745"/>
        </pc:sldMkLst>
        <pc:spChg chg="mod">
          <ac:chgData name="Breno Nicelatchi" userId="495d62745e7169d0" providerId="LiveId" clId="{21BFB9FA-42D4-449E-BA30-9DFF891BC6BF}" dt="2023-09-27T00:52:48.557" v="3537" actId="1036"/>
          <ac:spMkLst>
            <pc:docMk/>
            <pc:sldMk cId="1068277486" sldId="745"/>
            <ac:spMk id="18" creationId="{4B70532D-7373-F7D6-9C8D-7F4428A347BE}"/>
          </ac:spMkLst>
        </pc:spChg>
      </pc:sldChg>
      <pc:sldChg chg="modSp add mod">
        <pc:chgData name="Breno Nicelatchi" userId="495d62745e7169d0" providerId="LiveId" clId="{21BFB9FA-42D4-449E-BA30-9DFF891BC6BF}" dt="2023-09-27T00:53:27.851" v="3542" actId="14100"/>
        <pc:sldMkLst>
          <pc:docMk/>
          <pc:sldMk cId="3001840474" sldId="746"/>
        </pc:sldMkLst>
        <pc:spChg chg="mod">
          <ac:chgData name="Breno Nicelatchi" userId="495d62745e7169d0" providerId="LiveId" clId="{21BFB9FA-42D4-449E-BA30-9DFF891BC6BF}" dt="2023-09-27T00:53:27.851" v="3542" actId="14100"/>
          <ac:spMkLst>
            <pc:docMk/>
            <pc:sldMk cId="3001840474" sldId="746"/>
            <ac:spMk id="3" creationId="{82C87EFA-5507-B99D-10E8-866641D9603B}"/>
          </ac:spMkLst>
        </pc:spChg>
      </pc:sldChg>
      <pc:sldChg chg="modSp add mod">
        <pc:chgData name="Breno Nicelatchi" userId="495d62745e7169d0" providerId="LiveId" clId="{21BFB9FA-42D4-449E-BA30-9DFF891BC6BF}" dt="2023-09-27T00:54:27.152" v="3563" actId="1076"/>
        <pc:sldMkLst>
          <pc:docMk/>
          <pc:sldMk cId="1381915259" sldId="747"/>
        </pc:sldMkLst>
        <pc:spChg chg="mod">
          <ac:chgData name="Breno Nicelatchi" userId="495d62745e7169d0" providerId="LiveId" clId="{21BFB9FA-42D4-449E-BA30-9DFF891BC6BF}" dt="2023-09-27T00:54:27.152" v="3563" actId="1076"/>
          <ac:spMkLst>
            <pc:docMk/>
            <pc:sldMk cId="1381915259" sldId="747"/>
            <ac:spMk id="10" creationId="{567CECA1-11BB-D32B-B10E-ED7A63C001B2}"/>
          </ac:spMkLst>
        </pc:spChg>
      </pc:sldChg>
      <pc:sldChg chg="add">
        <pc:chgData name="Breno Nicelatchi" userId="495d62745e7169d0" providerId="LiveId" clId="{21BFB9FA-42D4-449E-BA30-9DFF891BC6BF}" dt="2023-09-27T00:54:36.959" v="3564"/>
        <pc:sldMkLst>
          <pc:docMk/>
          <pc:sldMk cId="1570543119" sldId="748"/>
        </pc:sldMkLst>
      </pc:sldChg>
      <pc:sldChg chg="modSp add mod modAnim">
        <pc:chgData name="Breno Nicelatchi" userId="495d62745e7169d0" providerId="LiveId" clId="{21BFB9FA-42D4-449E-BA30-9DFF891BC6BF}" dt="2023-09-27T00:55:18.103" v="3572" actId="1076"/>
        <pc:sldMkLst>
          <pc:docMk/>
          <pc:sldMk cId="83353321" sldId="749"/>
        </pc:sldMkLst>
        <pc:spChg chg="mod">
          <ac:chgData name="Breno Nicelatchi" userId="495d62745e7169d0" providerId="LiveId" clId="{21BFB9FA-42D4-449E-BA30-9DFF891BC6BF}" dt="2023-09-27T00:55:18.103" v="3572" actId="1076"/>
          <ac:spMkLst>
            <pc:docMk/>
            <pc:sldMk cId="83353321" sldId="749"/>
            <ac:spMk id="3" creationId="{00E40353-443C-F642-4A50-2562C58152E5}"/>
          </ac:spMkLst>
        </pc:spChg>
        <pc:spChg chg="mod">
          <ac:chgData name="Breno Nicelatchi" userId="495d62745e7169d0" providerId="LiveId" clId="{21BFB9FA-42D4-449E-BA30-9DFF891BC6BF}" dt="2023-09-27T00:55:01.690" v="3567" actId="20577"/>
          <ac:spMkLst>
            <pc:docMk/>
            <pc:sldMk cId="83353321" sldId="749"/>
            <ac:spMk id="4" creationId="{113B7D5B-A0C3-4F28-BB88-2DBEACB7A6AF}"/>
          </ac:spMkLst>
        </pc:spChg>
      </pc:sldChg>
      <pc:sldChg chg="modSp add mod ord">
        <pc:chgData name="Breno Nicelatchi" userId="495d62745e7169d0" providerId="LiveId" clId="{21BFB9FA-42D4-449E-BA30-9DFF891BC6BF}" dt="2023-09-27T01:00:03.371" v="3683" actId="1076"/>
        <pc:sldMkLst>
          <pc:docMk/>
          <pc:sldMk cId="978529598" sldId="750"/>
        </pc:sldMkLst>
        <pc:spChg chg="mod">
          <ac:chgData name="Breno Nicelatchi" userId="495d62745e7169d0" providerId="LiveId" clId="{21BFB9FA-42D4-449E-BA30-9DFF891BC6BF}" dt="2023-09-27T01:00:03.371" v="3683" actId="1076"/>
          <ac:spMkLst>
            <pc:docMk/>
            <pc:sldMk cId="978529598" sldId="750"/>
            <ac:spMk id="20" creationId="{6C9F1BC3-DE31-4190-8395-24AF21AB5E8C}"/>
          </ac:spMkLst>
        </pc:spChg>
      </pc:sldChg>
      <pc:sldChg chg="modSp add mod">
        <pc:chgData name="Breno Nicelatchi" userId="495d62745e7169d0" providerId="LiveId" clId="{21BFB9FA-42D4-449E-BA30-9DFF891BC6BF}" dt="2023-09-27T00:57:54.048" v="3591" actId="20577"/>
        <pc:sldMkLst>
          <pc:docMk/>
          <pc:sldMk cId="198471659" sldId="751"/>
        </pc:sldMkLst>
        <pc:spChg chg="mod">
          <ac:chgData name="Breno Nicelatchi" userId="495d62745e7169d0" providerId="LiveId" clId="{21BFB9FA-42D4-449E-BA30-9DFF891BC6BF}" dt="2023-09-27T00:57:54.048" v="3591" actId="20577"/>
          <ac:spMkLst>
            <pc:docMk/>
            <pc:sldMk cId="198471659" sldId="751"/>
            <ac:spMk id="4" creationId="{FA39A31A-0733-C51F-25F2-F14D8DAE2A8C}"/>
          </ac:spMkLst>
        </pc:spChg>
      </pc:sldChg>
      <pc:sldChg chg="modSp add mod">
        <pc:chgData name="Breno Nicelatchi" userId="495d62745e7169d0" providerId="LiveId" clId="{21BFB9FA-42D4-449E-BA30-9DFF891BC6BF}" dt="2023-09-27T00:58:09.903" v="3624" actId="1037"/>
        <pc:sldMkLst>
          <pc:docMk/>
          <pc:sldMk cId="3243007562" sldId="752"/>
        </pc:sldMkLst>
        <pc:spChg chg="mod">
          <ac:chgData name="Breno Nicelatchi" userId="495d62745e7169d0" providerId="LiveId" clId="{21BFB9FA-42D4-449E-BA30-9DFF891BC6BF}" dt="2023-09-27T00:58:09.903" v="3624" actId="1037"/>
          <ac:spMkLst>
            <pc:docMk/>
            <pc:sldMk cId="3243007562" sldId="752"/>
            <ac:spMk id="4" creationId="{FA39A31A-0733-C51F-25F2-F14D8DAE2A8C}"/>
          </ac:spMkLst>
        </pc:spChg>
      </pc:sldChg>
      <pc:sldChg chg="modSp add mod">
        <pc:chgData name="Breno Nicelatchi" userId="495d62745e7169d0" providerId="LiveId" clId="{21BFB9FA-42D4-449E-BA30-9DFF891BC6BF}" dt="2023-09-27T00:59:02.269" v="3676" actId="1035"/>
        <pc:sldMkLst>
          <pc:docMk/>
          <pc:sldMk cId="3710139230" sldId="753"/>
        </pc:sldMkLst>
        <pc:spChg chg="mod">
          <ac:chgData name="Breno Nicelatchi" userId="495d62745e7169d0" providerId="LiveId" clId="{21BFB9FA-42D4-449E-BA30-9DFF891BC6BF}" dt="2023-09-27T00:59:02.269" v="3676" actId="1035"/>
          <ac:spMkLst>
            <pc:docMk/>
            <pc:sldMk cId="3710139230" sldId="753"/>
            <ac:spMk id="4" creationId="{FA39A31A-0733-C51F-25F2-F14D8DAE2A8C}"/>
          </ac:spMkLst>
        </pc:spChg>
        <pc:picChg chg="mod">
          <ac:chgData name="Breno Nicelatchi" userId="495d62745e7169d0" providerId="LiveId" clId="{21BFB9FA-42D4-449E-BA30-9DFF891BC6BF}" dt="2023-09-27T00:58:59.249" v="3672" actId="1035"/>
          <ac:picMkLst>
            <pc:docMk/>
            <pc:sldMk cId="3710139230" sldId="753"/>
            <ac:picMk id="6" creationId="{7F8E0ABE-ECF8-BBA7-EDE3-AC44FBD21BB0}"/>
          </ac:picMkLst>
        </pc:picChg>
      </pc:sldChg>
      <pc:sldChg chg="modSp add mod">
        <pc:chgData name="Breno Nicelatchi" userId="495d62745e7169d0" providerId="LiveId" clId="{21BFB9FA-42D4-449E-BA30-9DFF891BC6BF}" dt="2023-09-27T01:01:02.909" v="3703" actId="1036"/>
        <pc:sldMkLst>
          <pc:docMk/>
          <pc:sldMk cId="2801182019" sldId="754"/>
        </pc:sldMkLst>
        <pc:spChg chg="mod">
          <ac:chgData name="Breno Nicelatchi" userId="495d62745e7169d0" providerId="LiveId" clId="{21BFB9FA-42D4-449E-BA30-9DFF891BC6BF}" dt="2023-09-27T01:01:02.909" v="3703" actId="1036"/>
          <ac:spMkLst>
            <pc:docMk/>
            <pc:sldMk cId="2801182019" sldId="754"/>
            <ac:spMk id="4" creationId="{6533E042-88D0-B269-7784-35D9269FDC64}"/>
          </ac:spMkLst>
        </pc:spChg>
      </pc:sldChg>
      <pc:sldChg chg="addSp modSp add mod modAnim">
        <pc:chgData name="Breno Nicelatchi" userId="495d62745e7169d0" providerId="LiveId" clId="{21BFB9FA-42D4-449E-BA30-9DFF891BC6BF}" dt="2023-09-27T01:02:29.112" v="3743" actId="1036"/>
        <pc:sldMkLst>
          <pc:docMk/>
          <pc:sldMk cId="1633477461" sldId="755"/>
        </pc:sldMkLst>
        <pc:spChg chg="mod">
          <ac:chgData name="Breno Nicelatchi" userId="495d62745e7169d0" providerId="LiveId" clId="{21BFB9FA-42D4-449E-BA30-9DFF891BC6BF}" dt="2023-09-27T01:02:29.112" v="3743" actId="1036"/>
          <ac:spMkLst>
            <pc:docMk/>
            <pc:sldMk cId="1633477461" sldId="755"/>
            <ac:spMk id="5" creationId="{AA287744-ABBF-A417-BFF6-017AB63C4009}"/>
          </ac:spMkLst>
        </pc:spChg>
        <pc:spChg chg="mod">
          <ac:chgData name="Breno Nicelatchi" userId="495d62745e7169d0" providerId="LiveId" clId="{21BFB9FA-42D4-449E-BA30-9DFF891BC6BF}" dt="2023-09-27T01:02:29.112" v="3743" actId="1036"/>
          <ac:spMkLst>
            <pc:docMk/>
            <pc:sldMk cId="1633477461" sldId="755"/>
            <ac:spMk id="7" creationId="{CE8EB73D-5396-6727-4875-290894517515}"/>
          </ac:spMkLst>
        </pc:spChg>
        <pc:spChg chg="mod">
          <ac:chgData name="Breno Nicelatchi" userId="495d62745e7169d0" providerId="LiveId" clId="{21BFB9FA-42D4-449E-BA30-9DFF891BC6BF}" dt="2023-09-27T01:02:06.475" v="3735" actId="1037"/>
          <ac:spMkLst>
            <pc:docMk/>
            <pc:sldMk cId="1633477461" sldId="755"/>
            <ac:spMk id="8" creationId="{5B7E37FC-A33B-0BB0-D905-905CBD4419E0}"/>
          </ac:spMkLst>
        </pc:spChg>
        <pc:spChg chg="mod">
          <ac:chgData name="Breno Nicelatchi" userId="495d62745e7169d0" providerId="LiveId" clId="{21BFB9FA-42D4-449E-BA30-9DFF891BC6BF}" dt="2023-09-27T01:02:06.475" v="3735" actId="1037"/>
          <ac:spMkLst>
            <pc:docMk/>
            <pc:sldMk cId="1633477461" sldId="755"/>
            <ac:spMk id="9" creationId="{9A752F0C-CF64-5C7F-99D8-CB1561271655}"/>
          </ac:spMkLst>
        </pc:spChg>
        <pc:spChg chg="mod">
          <ac:chgData name="Breno Nicelatchi" userId="495d62745e7169d0" providerId="LiveId" clId="{21BFB9FA-42D4-449E-BA30-9DFF891BC6BF}" dt="2023-09-27T01:02:06.475" v="3735" actId="1037"/>
          <ac:spMkLst>
            <pc:docMk/>
            <pc:sldMk cId="1633477461" sldId="755"/>
            <ac:spMk id="10" creationId="{9A40CDDC-24E4-BB20-6FB7-964CFF7E56BB}"/>
          </ac:spMkLst>
        </pc:spChg>
        <pc:spChg chg="mod">
          <ac:chgData name="Breno Nicelatchi" userId="495d62745e7169d0" providerId="LiveId" clId="{21BFB9FA-42D4-449E-BA30-9DFF891BC6BF}" dt="2023-09-27T01:02:06.475" v="3735" actId="1037"/>
          <ac:spMkLst>
            <pc:docMk/>
            <pc:sldMk cId="1633477461" sldId="755"/>
            <ac:spMk id="11" creationId="{CAEC76BE-24AD-7E16-0381-8F727ECE994A}"/>
          </ac:spMkLst>
        </pc:spChg>
        <pc:spChg chg="mod">
          <ac:chgData name="Breno Nicelatchi" userId="495d62745e7169d0" providerId="LiveId" clId="{21BFB9FA-42D4-449E-BA30-9DFF891BC6BF}" dt="2023-09-27T01:02:29.112" v="3743" actId="1036"/>
          <ac:spMkLst>
            <pc:docMk/>
            <pc:sldMk cId="1633477461" sldId="755"/>
            <ac:spMk id="13" creationId="{3ACC2AB9-DE20-FF05-970E-4D2BE7CAECE8}"/>
          </ac:spMkLst>
        </pc:spChg>
        <pc:spChg chg="mod">
          <ac:chgData name="Breno Nicelatchi" userId="495d62745e7169d0" providerId="LiveId" clId="{21BFB9FA-42D4-449E-BA30-9DFF891BC6BF}" dt="2023-09-27T01:02:29.112" v="3743" actId="1036"/>
          <ac:spMkLst>
            <pc:docMk/>
            <pc:sldMk cId="1633477461" sldId="755"/>
            <ac:spMk id="14" creationId="{5E5A69CB-17B0-9BDB-9EBC-4F11A8BE0F62}"/>
          </ac:spMkLst>
        </pc:spChg>
        <pc:spChg chg="mod">
          <ac:chgData name="Breno Nicelatchi" userId="495d62745e7169d0" providerId="LiveId" clId="{21BFB9FA-42D4-449E-BA30-9DFF891BC6BF}" dt="2023-09-27T01:02:24.789" v="3739" actId="1076"/>
          <ac:spMkLst>
            <pc:docMk/>
            <pc:sldMk cId="1633477461" sldId="755"/>
            <ac:spMk id="17" creationId="{43CFFAF3-EC5A-C337-9DD1-4172A3FB296E}"/>
          </ac:spMkLst>
        </pc:spChg>
        <pc:spChg chg="mod">
          <ac:chgData name="Breno Nicelatchi" userId="495d62745e7169d0" providerId="LiveId" clId="{21BFB9FA-42D4-449E-BA30-9DFF891BC6BF}" dt="2023-09-27T01:02:24.789" v="3739" actId="1076"/>
          <ac:spMkLst>
            <pc:docMk/>
            <pc:sldMk cId="1633477461" sldId="755"/>
            <ac:spMk id="18" creationId="{9EA783B1-C761-366D-1596-3410747C8E08}"/>
          </ac:spMkLst>
        </pc:spChg>
        <pc:spChg chg="mod">
          <ac:chgData name="Breno Nicelatchi" userId="495d62745e7169d0" providerId="LiveId" clId="{21BFB9FA-42D4-449E-BA30-9DFF891BC6BF}" dt="2023-09-27T01:02:24.789" v="3739" actId="1076"/>
          <ac:spMkLst>
            <pc:docMk/>
            <pc:sldMk cId="1633477461" sldId="755"/>
            <ac:spMk id="20" creationId="{1A4982DF-EED9-2F1D-D3B8-178375CECE80}"/>
          </ac:spMkLst>
        </pc:spChg>
        <pc:spChg chg="mod">
          <ac:chgData name="Breno Nicelatchi" userId="495d62745e7169d0" providerId="LiveId" clId="{21BFB9FA-42D4-449E-BA30-9DFF891BC6BF}" dt="2023-09-27T01:02:24.789" v="3739" actId="1076"/>
          <ac:spMkLst>
            <pc:docMk/>
            <pc:sldMk cId="1633477461" sldId="755"/>
            <ac:spMk id="21" creationId="{D215A547-134D-DBD1-176D-41FC193D3872}"/>
          </ac:spMkLst>
        </pc:spChg>
        <pc:spChg chg="mod">
          <ac:chgData name="Breno Nicelatchi" userId="495d62745e7169d0" providerId="LiveId" clId="{21BFB9FA-42D4-449E-BA30-9DFF891BC6BF}" dt="2023-09-27T01:01:57.269" v="3713" actId="1076"/>
          <ac:spMkLst>
            <pc:docMk/>
            <pc:sldMk cId="1633477461" sldId="755"/>
            <ac:spMk id="27" creationId="{07CDED3C-D3CB-8698-904F-97DB2376014E}"/>
          </ac:spMkLst>
        </pc:spChg>
        <pc:grpChg chg="add mod">
          <ac:chgData name="Breno Nicelatchi" userId="495d62745e7169d0" providerId="LiveId" clId="{21BFB9FA-42D4-449E-BA30-9DFF891BC6BF}" dt="2023-09-27T01:02:29.112" v="3743" actId="1036"/>
          <ac:grpSpMkLst>
            <pc:docMk/>
            <pc:sldMk cId="1633477461" sldId="755"/>
            <ac:grpSpMk id="3" creationId="{9B85EAF2-3BEF-BCDA-A295-068CA4D242FF}"/>
          </ac:grpSpMkLst>
        </pc:grpChg>
        <pc:grpChg chg="mod">
          <ac:chgData name="Breno Nicelatchi" userId="495d62745e7169d0" providerId="LiveId" clId="{21BFB9FA-42D4-449E-BA30-9DFF891BC6BF}" dt="2023-09-27T01:02:06.475" v="3735" actId="1037"/>
          <ac:grpSpMkLst>
            <pc:docMk/>
            <pc:sldMk cId="1633477461" sldId="755"/>
            <ac:grpSpMk id="4" creationId="{379FD2BE-3211-0196-912B-8A18B05C398A}"/>
          </ac:grpSpMkLst>
        </pc:grpChg>
        <pc:grpChg chg="mod">
          <ac:chgData name="Breno Nicelatchi" userId="495d62745e7169d0" providerId="LiveId" clId="{21BFB9FA-42D4-449E-BA30-9DFF891BC6BF}" dt="2023-09-27T01:02:06.475" v="3735" actId="1037"/>
          <ac:grpSpMkLst>
            <pc:docMk/>
            <pc:sldMk cId="1633477461" sldId="755"/>
            <ac:grpSpMk id="6" creationId="{DDA6D53F-B45D-565E-B790-548E2EBBD104}"/>
          </ac:grpSpMkLst>
        </pc:grpChg>
        <pc:grpChg chg="add mod">
          <ac:chgData name="Breno Nicelatchi" userId="495d62745e7169d0" providerId="LiveId" clId="{21BFB9FA-42D4-449E-BA30-9DFF891BC6BF}" dt="2023-09-27T01:02:29.112" v="3743" actId="1036"/>
          <ac:grpSpMkLst>
            <pc:docMk/>
            <pc:sldMk cId="1633477461" sldId="755"/>
            <ac:grpSpMk id="12" creationId="{4F9135F6-99E5-0372-BD2E-391E5FA42F16}"/>
          </ac:grpSpMkLst>
        </pc:grpChg>
        <pc:grpChg chg="add mod">
          <ac:chgData name="Breno Nicelatchi" userId="495d62745e7169d0" providerId="LiveId" clId="{21BFB9FA-42D4-449E-BA30-9DFF891BC6BF}" dt="2023-09-27T01:02:24.789" v="3739" actId="1076"/>
          <ac:grpSpMkLst>
            <pc:docMk/>
            <pc:sldMk cId="1633477461" sldId="755"/>
            <ac:grpSpMk id="16" creationId="{4D45A112-A97B-6F65-8B4C-5C2657109E53}"/>
          </ac:grpSpMkLst>
        </pc:grpChg>
        <pc:grpChg chg="add mod">
          <ac:chgData name="Breno Nicelatchi" userId="495d62745e7169d0" providerId="LiveId" clId="{21BFB9FA-42D4-449E-BA30-9DFF891BC6BF}" dt="2023-09-27T01:02:24.789" v="3739" actId="1076"/>
          <ac:grpSpMkLst>
            <pc:docMk/>
            <pc:sldMk cId="1633477461" sldId="755"/>
            <ac:grpSpMk id="19" creationId="{AC1FF717-9A6D-A08C-DC10-D06A5559DBFC}"/>
          </ac:grpSpMkLst>
        </pc:grpChg>
      </pc:sldChg>
      <pc:sldChg chg="modSp add modAnim">
        <pc:chgData name="Breno Nicelatchi" userId="495d62745e7169d0" providerId="LiveId" clId="{21BFB9FA-42D4-449E-BA30-9DFF891BC6BF}" dt="2023-09-27T01:04:06.335" v="3753" actId="2710"/>
        <pc:sldMkLst>
          <pc:docMk/>
          <pc:sldMk cId="602441341" sldId="756"/>
        </pc:sldMkLst>
        <pc:spChg chg="mod">
          <ac:chgData name="Breno Nicelatchi" userId="495d62745e7169d0" providerId="LiveId" clId="{21BFB9FA-42D4-449E-BA30-9DFF891BC6BF}" dt="2023-09-27T01:04:06.335" v="3753" actId="2710"/>
          <ac:spMkLst>
            <pc:docMk/>
            <pc:sldMk cId="602441341" sldId="756"/>
            <ac:spMk id="30" creationId="{3E59E256-9579-4491-AA24-720407368C72}"/>
          </ac:spMkLst>
        </pc:spChg>
      </pc:sldChg>
      <pc:sldChg chg="modSp add del mod">
        <pc:chgData name="Breno Nicelatchi" userId="495d62745e7169d0" providerId="LiveId" clId="{21BFB9FA-42D4-449E-BA30-9DFF891BC6BF}" dt="2023-09-27T01:03:23.119" v="3748" actId="47"/>
        <pc:sldMkLst>
          <pc:docMk/>
          <pc:sldMk cId="1746461438" sldId="756"/>
        </pc:sldMkLst>
        <pc:spChg chg="mod">
          <ac:chgData name="Breno Nicelatchi" userId="495d62745e7169d0" providerId="LiveId" clId="{21BFB9FA-42D4-449E-BA30-9DFF891BC6BF}" dt="2023-09-27T01:03:12.229" v="3747"/>
          <ac:spMkLst>
            <pc:docMk/>
            <pc:sldMk cId="1746461438" sldId="756"/>
            <ac:spMk id="7" creationId="{5C72E115-964A-667F-C09B-1F69BD2A60E7}"/>
          </ac:spMkLst>
        </pc:spChg>
      </pc:sldChg>
      <pc:sldChg chg="modSp add mod modAnim">
        <pc:chgData name="Breno Nicelatchi" userId="495d62745e7169d0" providerId="LiveId" clId="{21BFB9FA-42D4-449E-BA30-9DFF891BC6BF}" dt="2023-09-27T01:05:01.268" v="3765" actId="2710"/>
        <pc:sldMkLst>
          <pc:docMk/>
          <pc:sldMk cId="682930857" sldId="757"/>
        </pc:sldMkLst>
        <pc:spChg chg="mod">
          <ac:chgData name="Breno Nicelatchi" userId="495d62745e7169d0" providerId="LiveId" clId="{21BFB9FA-42D4-449E-BA30-9DFF891BC6BF}" dt="2023-09-27T01:05:01.268" v="3765" actId="2710"/>
          <ac:spMkLst>
            <pc:docMk/>
            <pc:sldMk cId="682930857" sldId="757"/>
            <ac:spMk id="4" creationId="{C5A8DE66-A7CF-39A7-C2CB-888E54C8E66E}"/>
          </ac:spMkLst>
        </pc:spChg>
        <pc:spChg chg="mod">
          <ac:chgData name="Breno Nicelatchi" userId="495d62745e7169d0" providerId="LiveId" clId="{21BFB9FA-42D4-449E-BA30-9DFF891BC6BF}" dt="2023-09-27T01:04:30.090" v="3761" actId="2710"/>
          <ac:spMkLst>
            <pc:docMk/>
            <pc:sldMk cId="682930857" sldId="757"/>
            <ac:spMk id="31" creationId="{516042E0-8A78-428C-9A49-BE6EC9EA6F5A}"/>
          </ac:spMkLst>
        </pc:spChg>
      </pc:sldChg>
      <pc:sldChg chg="addSp delSp modSp add mod modAnim">
        <pc:chgData name="Breno Nicelatchi" userId="495d62745e7169d0" providerId="LiveId" clId="{21BFB9FA-42D4-449E-BA30-9DFF891BC6BF}" dt="2023-09-27T02:35:59.765" v="3785" actId="207"/>
        <pc:sldMkLst>
          <pc:docMk/>
          <pc:sldMk cId="146507908" sldId="758"/>
        </pc:sldMkLst>
        <pc:spChg chg="add mod">
          <ac:chgData name="Breno Nicelatchi" userId="495d62745e7169d0" providerId="LiveId" clId="{21BFB9FA-42D4-449E-BA30-9DFF891BC6BF}" dt="2023-09-27T01:05:09.048" v="3767"/>
          <ac:spMkLst>
            <pc:docMk/>
            <pc:sldMk cId="146507908" sldId="758"/>
            <ac:spMk id="3" creationId="{D8C59BD0-06C7-1A7F-EEAE-26FCD44F08B3}"/>
          </ac:spMkLst>
        </pc:spChg>
        <pc:spChg chg="del">
          <ac:chgData name="Breno Nicelatchi" userId="495d62745e7169d0" providerId="LiveId" clId="{21BFB9FA-42D4-449E-BA30-9DFF891BC6BF}" dt="2023-09-27T01:05:08.722" v="3766" actId="478"/>
          <ac:spMkLst>
            <pc:docMk/>
            <pc:sldMk cId="146507908" sldId="758"/>
            <ac:spMk id="8" creationId="{DCEAB517-286E-EB62-3616-727EF1F28B27}"/>
          </ac:spMkLst>
        </pc:spChg>
        <pc:spChg chg="mod">
          <ac:chgData name="Breno Nicelatchi" userId="495d62745e7169d0" providerId="LiveId" clId="{21BFB9FA-42D4-449E-BA30-9DFF891BC6BF}" dt="2023-09-27T02:35:24.378" v="3773" actId="2710"/>
          <ac:spMkLst>
            <pc:docMk/>
            <pc:sldMk cId="146507908" sldId="758"/>
            <ac:spMk id="9" creationId="{0DB86EE3-486D-EC7E-088A-B267ACF8C31B}"/>
          </ac:spMkLst>
        </pc:spChg>
        <pc:spChg chg="mod">
          <ac:chgData name="Breno Nicelatchi" userId="495d62745e7169d0" providerId="LiveId" clId="{21BFB9FA-42D4-449E-BA30-9DFF891BC6BF}" dt="2023-09-27T02:35:59.765" v="3785" actId="207"/>
          <ac:spMkLst>
            <pc:docMk/>
            <pc:sldMk cId="146507908" sldId="758"/>
            <ac:spMk id="36" creationId="{E20B4C50-AAD8-402A-836A-DA9C0F976361}"/>
          </ac:spMkLst>
        </pc:spChg>
      </pc:sldChg>
      <pc:sldChg chg="addSp delSp modSp add mod modAnim">
        <pc:chgData name="Breno Nicelatchi" userId="495d62745e7169d0" providerId="LiveId" clId="{21BFB9FA-42D4-449E-BA30-9DFF891BC6BF}" dt="2023-09-27T02:36:36.478" v="3800" actId="207"/>
        <pc:sldMkLst>
          <pc:docMk/>
          <pc:sldMk cId="3135460004" sldId="759"/>
        </pc:sldMkLst>
        <pc:spChg chg="add mod">
          <ac:chgData name="Breno Nicelatchi" userId="495d62745e7169d0" providerId="LiveId" clId="{21BFB9FA-42D4-449E-BA30-9DFF891BC6BF}" dt="2023-09-27T01:05:13.398" v="3769"/>
          <ac:spMkLst>
            <pc:docMk/>
            <pc:sldMk cId="3135460004" sldId="759"/>
            <ac:spMk id="3" creationId="{50EBD707-3383-EE80-47C2-89DFF16C5587}"/>
          </ac:spMkLst>
        </pc:spChg>
        <pc:spChg chg="del">
          <ac:chgData name="Breno Nicelatchi" userId="495d62745e7169d0" providerId="LiveId" clId="{21BFB9FA-42D4-449E-BA30-9DFF891BC6BF}" dt="2023-09-27T01:05:13.074" v="3768" actId="478"/>
          <ac:spMkLst>
            <pc:docMk/>
            <pc:sldMk cId="3135460004" sldId="759"/>
            <ac:spMk id="8" creationId="{5ACDC6CF-03A7-EDF8-0D89-D2B3D28F4F84}"/>
          </ac:spMkLst>
        </pc:spChg>
        <pc:spChg chg="mod">
          <ac:chgData name="Breno Nicelatchi" userId="495d62745e7169d0" providerId="LiveId" clId="{21BFB9FA-42D4-449E-BA30-9DFF891BC6BF}" dt="2023-09-27T02:35:35.468" v="3777" actId="2710"/>
          <ac:spMkLst>
            <pc:docMk/>
            <pc:sldMk cId="3135460004" sldId="759"/>
            <ac:spMk id="9" creationId="{E7FFD854-2136-34D9-3FEB-037316E7E97E}"/>
          </ac:spMkLst>
        </pc:spChg>
        <pc:spChg chg="mod">
          <ac:chgData name="Breno Nicelatchi" userId="495d62745e7169d0" providerId="LiveId" clId="{21BFB9FA-42D4-449E-BA30-9DFF891BC6BF}" dt="2023-09-27T02:36:14.514" v="3791" actId="2710"/>
          <ac:spMkLst>
            <pc:docMk/>
            <pc:sldMk cId="3135460004" sldId="759"/>
            <ac:spMk id="27" creationId="{6701F133-DA4A-6E38-5E16-B5F70A61C033}"/>
          </ac:spMkLst>
        </pc:spChg>
        <pc:spChg chg="mod">
          <ac:chgData name="Breno Nicelatchi" userId="495d62745e7169d0" providerId="LiveId" clId="{21BFB9FA-42D4-449E-BA30-9DFF891BC6BF}" dt="2023-09-27T02:36:36.478" v="3800" actId="207"/>
          <ac:spMkLst>
            <pc:docMk/>
            <pc:sldMk cId="3135460004" sldId="759"/>
            <ac:spMk id="37" creationId="{F6A2FC14-E16B-48FB-8B3B-429182D8F393}"/>
          </ac:spMkLst>
        </pc:spChg>
      </pc:sldChg>
      <pc:sldChg chg="modSp add modAnim">
        <pc:chgData name="Breno Nicelatchi" userId="495d62745e7169d0" providerId="LiveId" clId="{21BFB9FA-42D4-449E-BA30-9DFF891BC6BF}" dt="2023-09-27T02:37:30.106" v="3805" actId="2710"/>
        <pc:sldMkLst>
          <pc:docMk/>
          <pc:sldMk cId="573109475" sldId="760"/>
        </pc:sldMkLst>
        <pc:spChg chg="mod">
          <ac:chgData name="Breno Nicelatchi" userId="495d62745e7169d0" providerId="LiveId" clId="{21BFB9FA-42D4-449E-BA30-9DFF891BC6BF}" dt="2023-09-27T02:37:30.106" v="3805" actId="2710"/>
          <ac:spMkLst>
            <pc:docMk/>
            <pc:sldMk cId="573109475" sldId="760"/>
            <ac:spMk id="18" creationId="{4B70532D-7373-F7D6-9C8D-7F4428A347BE}"/>
          </ac:spMkLst>
        </pc:spChg>
      </pc:sldChg>
      <pc:sldChg chg="modSp add mod">
        <pc:chgData name="Breno Nicelatchi" userId="495d62745e7169d0" providerId="LiveId" clId="{21BFB9FA-42D4-449E-BA30-9DFF891BC6BF}" dt="2023-09-27T02:37:56.147" v="3810" actId="1076"/>
        <pc:sldMkLst>
          <pc:docMk/>
          <pc:sldMk cId="3213452551" sldId="761"/>
        </pc:sldMkLst>
        <pc:spChg chg="mod">
          <ac:chgData name="Breno Nicelatchi" userId="495d62745e7169d0" providerId="LiveId" clId="{21BFB9FA-42D4-449E-BA30-9DFF891BC6BF}" dt="2023-09-27T02:37:56.147" v="3810" actId="1076"/>
          <ac:spMkLst>
            <pc:docMk/>
            <pc:sldMk cId="3213452551" sldId="761"/>
            <ac:spMk id="6" creationId="{D65FAF7F-F15B-7AC6-6249-89D3C5CED6F6}"/>
          </ac:spMkLst>
        </pc:spChg>
      </pc:sldChg>
      <pc:sldChg chg="modSp add">
        <pc:chgData name="Breno Nicelatchi" userId="495d62745e7169d0" providerId="LiveId" clId="{21BFB9FA-42D4-449E-BA30-9DFF891BC6BF}" dt="2023-09-27T02:38:25.246" v="3814"/>
        <pc:sldMkLst>
          <pc:docMk/>
          <pc:sldMk cId="2793444181" sldId="762"/>
        </pc:sldMkLst>
        <pc:spChg chg="mod">
          <ac:chgData name="Breno Nicelatchi" userId="495d62745e7169d0" providerId="LiveId" clId="{21BFB9FA-42D4-449E-BA30-9DFF891BC6BF}" dt="2023-09-27T02:38:25.246" v="3814"/>
          <ac:spMkLst>
            <pc:docMk/>
            <pc:sldMk cId="2793444181" sldId="762"/>
            <ac:spMk id="19" creationId="{4E210D6D-EDED-7CB3-FC40-6596E8B7E82E}"/>
          </ac:spMkLst>
        </pc:spChg>
      </pc:sldChg>
      <pc:sldChg chg="modSp add mod modAnim">
        <pc:chgData name="Breno Nicelatchi" userId="495d62745e7169d0" providerId="LiveId" clId="{21BFB9FA-42D4-449E-BA30-9DFF891BC6BF}" dt="2023-09-27T02:38:50.295" v="3819" actId="1076"/>
        <pc:sldMkLst>
          <pc:docMk/>
          <pc:sldMk cId="1131358486" sldId="763"/>
        </pc:sldMkLst>
        <pc:spChg chg="mod">
          <ac:chgData name="Breno Nicelatchi" userId="495d62745e7169d0" providerId="LiveId" clId="{21BFB9FA-42D4-449E-BA30-9DFF891BC6BF}" dt="2023-09-27T02:38:50.295" v="3819" actId="1076"/>
          <ac:spMkLst>
            <pc:docMk/>
            <pc:sldMk cId="1131358486" sldId="763"/>
            <ac:spMk id="27" creationId="{07CDED3C-D3CB-8698-904F-97DB2376014E}"/>
          </ac:spMkLst>
        </pc:spChg>
      </pc:sldChg>
      <pc:sldChg chg="delSp modSp add mod delAnim">
        <pc:chgData name="Breno Nicelatchi" userId="495d62745e7169d0" providerId="LiveId" clId="{21BFB9FA-42D4-449E-BA30-9DFF891BC6BF}" dt="2023-09-27T02:40:20.375" v="3851" actId="1036"/>
        <pc:sldMkLst>
          <pc:docMk/>
          <pc:sldMk cId="612233514" sldId="764"/>
        </pc:sldMkLst>
        <pc:spChg chg="mod">
          <ac:chgData name="Breno Nicelatchi" userId="495d62745e7169d0" providerId="LiveId" clId="{21BFB9FA-42D4-449E-BA30-9DFF891BC6BF}" dt="2023-09-27T02:40:09.867" v="3826" actId="14100"/>
          <ac:spMkLst>
            <pc:docMk/>
            <pc:sldMk cId="612233514" sldId="764"/>
            <ac:spMk id="5" creationId="{6D96D587-45A5-A39B-F6D7-15A5AEC3603B}"/>
          </ac:spMkLst>
        </pc:spChg>
        <pc:spChg chg="mod">
          <ac:chgData name="Breno Nicelatchi" userId="495d62745e7169d0" providerId="LiveId" clId="{21BFB9FA-42D4-449E-BA30-9DFF891BC6BF}" dt="2023-09-27T02:40:20.375" v="3851" actId="1036"/>
          <ac:spMkLst>
            <pc:docMk/>
            <pc:sldMk cId="612233514" sldId="764"/>
            <ac:spMk id="7" creationId="{5C72E115-964A-667F-C09B-1F69BD2A60E7}"/>
          </ac:spMkLst>
        </pc:spChg>
        <pc:picChg chg="del">
          <ac:chgData name="Breno Nicelatchi" userId="495d62745e7169d0" providerId="LiveId" clId="{21BFB9FA-42D4-449E-BA30-9DFF891BC6BF}" dt="2023-09-27T02:40:06.821" v="3825" actId="478"/>
          <ac:picMkLst>
            <pc:docMk/>
            <pc:sldMk cId="612233514" sldId="764"/>
            <ac:picMk id="3" creationId="{0BF26D35-498F-FED5-DD00-F4ECFB8D6BF5}"/>
          </ac:picMkLst>
        </pc:picChg>
      </pc:sldChg>
      <pc:sldChg chg="delSp modSp add mod">
        <pc:chgData name="Breno Nicelatchi" userId="495d62745e7169d0" providerId="LiveId" clId="{21BFB9FA-42D4-449E-BA30-9DFF891BC6BF}" dt="2023-09-27T02:41:21.857" v="3920" actId="1036"/>
        <pc:sldMkLst>
          <pc:docMk/>
          <pc:sldMk cId="4045955561" sldId="765"/>
        </pc:sldMkLst>
        <pc:spChg chg="mod">
          <ac:chgData name="Breno Nicelatchi" userId="495d62745e7169d0" providerId="LiveId" clId="{21BFB9FA-42D4-449E-BA30-9DFF891BC6BF}" dt="2023-09-27T02:41:21.857" v="3920" actId="1036"/>
          <ac:spMkLst>
            <pc:docMk/>
            <pc:sldMk cId="4045955561" sldId="765"/>
            <ac:spMk id="6" creationId="{225C6BCA-489F-4BC1-7AE0-EC4479922B83}"/>
          </ac:spMkLst>
        </pc:spChg>
        <pc:spChg chg="mod">
          <ac:chgData name="Breno Nicelatchi" userId="495d62745e7169d0" providerId="LiveId" clId="{21BFB9FA-42D4-449E-BA30-9DFF891BC6BF}" dt="2023-09-27T02:41:21.857" v="3920" actId="1036"/>
          <ac:spMkLst>
            <pc:docMk/>
            <pc:sldMk cId="4045955561" sldId="765"/>
            <ac:spMk id="18" creationId="{4B70532D-7373-F7D6-9C8D-7F4428A347BE}"/>
          </ac:spMkLst>
        </pc:spChg>
        <pc:grpChg chg="mod">
          <ac:chgData name="Breno Nicelatchi" userId="495d62745e7169d0" providerId="LiveId" clId="{21BFB9FA-42D4-449E-BA30-9DFF891BC6BF}" dt="2023-09-27T02:41:21.857" v="3920" actId="1036"/>
          <ac:grpSpMkLst>
            <pc:docMk/>
            <pc:sldMk cId="4045955561" sldId="765"/>
            <ac:grpSpMk id="3" creationId="{41D62A4C-6670-3F38-52ED-DE8F55C6092A}"/>
          </ac:grpSpMkLst>
        </pc:grpChg>
        <pc:grpChg chg="del">
          <ac:chgData name="Breno Nicelatchi" userId="495d62745e7169d0" providerId="LiveId" clId="{21BFB9FA-42D4-449E-BA30-9DFF891BC6BF}" dt="2023-09-27T02:41:05.412" v="3874" actId="478"/>
          <ac:grpSpMkLst>
            <pc:docMk/>
            <pc:sldMk cId="4045955561" sldId="765"/>
            <ac:grpSpMk id="7" creationId="{B82C7005-FEDA-A390-2CA3-953E2F013B7E}"/>
          </ac:grpSpMkLst>
        </pc:grpChg>
        <pc:grpChg chg="mod">
          <ac:chgData name="Breno Nicelatchi" userId="495d62745e7169d0" providerId="LiveId" clId="{21BFB9FA-42D4-449E-BA30-9DFF891BC6BF}" dt="2023-09-27T02:41:21.857" v="3920" actId="1036"/>
          <ac:grpSpMkLst>
            <pc:docMk/>
            <pc:sldMk cId="4045955561" sldId="765"/>
            <ac:grpSpMk id="12" creationId="{2FF1D9CF-9F7F-8F33-B035-DB2CE15AA0DA}"/>
          </ac:grpSpMkLst>
        </pc:grpChg>
      </pc:sldChg>
      <pc:sldChg chg="add del">
        <pc:chgData name="Breno Nicelatchi" userId="495d62745e7169d0" providerId="LiveId" clId="{21BFB9FA-42D4-449E-BA30-9DFF891BC6BF}" dt="2023-09-27T02:41:43.248" v="3921" actId="47"/>
        <pc:sldMkLst>
          <pc:docMk/>
          <pc:sldMk cId="1465306266" sldId="766"/>
        </pc:sldMkLst>
      </pc:sldChg>
      <pc:sldChg chg="modSp add mod modAnim">
        <pc:chgData name="Breno Nicelatchi" userId="495d62745e7169d0" providerId="LiveId" clId="{21BFB9FA-42D4-449E-BA30-9DFF891BC6BF}" dt="2023-09-27T02:42:34.367" v="3930" actId="207"/>
        <pc:sldMkLst>
          <pc:docMk/>
          <pc:sldMk cId="2192983682" sldId="766"/>
        </pc:sldMkLst>
        <pc:spChg chg="mod">
          <ac:chgData name="Breno Nicelatchi" userId="495d62745e7169d0" providerId="LiveId" clId="{21BFB9FA-42D4-449E-BA30-9DFF891BC6BF}" dt="2023-09-27T02:42:34.367" v="3930" actId="207"/>
          <ac:spMkLst>
            <pc:docMk/>
            <pc:sldMk cId="2192983682" sldId="766"/>
            <ac:spMk id="111" creationId="{218A1723-10B4-F126-65BB-B50D5528CBA6}"/>
          </ac:spMkLst>
        </pc:spChg>
      </pc:sldChg>
      <pc:sldChg chg="delSp modSp add mod modAnim">
        <pc:chgData name="Breno Nicelatchi" userId="495d62745e7169d0" providerId="LiveId" clId="{21BFB9FA-42D4-449E-BA30-9DFF891BC6BF}" dt="2023-09-27T02:42:58.383" v="3968" actId="1035"/>
        <pc:sldMkLst>
          <pc:docMk/>
          <pc:sldMk cId="1746217879" sldId="767"/>
        </pc:sldMkLst>
        <pc:spChg chg="mod">
          <ac:chgData name="Breno Nicelatchi" userId="495d62745e7169d0" providerId="LiveId" clId="{21BFB9FA-42D4-449E-BA30-9DFF891BC6BF}" dt="2023-09-27T02:42:51.565" v="3934" actId="1076"/>
          <ac:spMkLst>
            <pc:docMk/>
            <pc:sldMk cId="1746217879" sldId="767"/>
            <ac:spMk id="20" creationId="{06219430-046E-31BB-9E28-341627C8DC30}"/>
          </ac:spMkLst>
        </pc:spChg>
        <pc:picChg chg="mod">
          <ac:chgData name="Breno Nicelatchi" userId="495d62745e7169d0" providerId="LiveId" clId="{21BFB9FA-42D4-449E-BA30-9DFF891BC6BF}" dt="2023-09-27T02:42:58.383" v="3968" actId="1035"/>
          <ac:picMkLst>
            <pc:docMk/>
            <pc:sldMk cId="1746217879" sldId="767"/>
            <ac:picMk id="3" creationId="{D9B9FC29-5335-97DC-65E3-A07358DF17B5}"/>
          </ac:picMkLst>
        </pc:picChg>
        <pc:picChg chg="del">
          <ac:chgData name="Breno Nicelatchi" userId="495d62745e7169d0" providerId="LiveId" clId="{21BFB9FA-42D4-449E-BA30-9DFF891BC6BF}" dt="2023-09-27T02:42:53.663" v="3935" actId="478"/>
          <ac:picMkLst>
            <pc:docMk/>
            <pc:sldMk cId="1746217879" sldId="767"/>
            <ac:picMk id="4" creationId="{E6F43ED5-2B2C-49C5-795D-FD6047C3244A}"/>
          </ac:picMkLst>
        </pc:picChg>
      </pc:sldChg>
      <pc:sldChg chg="addSp modSp add mod modAnim">
        <pc:chgData name="Breno Nicelatchi" userId="495d62745e7169d0" providerId="LiveId" clId="{21BFB9FA-42D4-449E-BA30-9DFF891BC6BF}" dt="2023-09-27T02:43:56.410" v="4011" actId="1035"/>
        <pc:sldMkLst>
          <pc:docMk/>
          <pc:sldMk cId="1300915112" sldId="768"/>
        </pc:sldMkLst>
        <pc:spChg chg="mod">
          <ac:chgData name="Breno Nicelatchi" userId="495d62745e7169d0" providerId="LiveId" clId="{21BFB9FA-42D4-449E-BA30-9DFF891BC6BF}" dt="2023-09-27T02:43:45.928" v="3998" actId="1036"/>
          <ac:spMkLst>
            <pc:docMk/>
            <pc:sldMk cId="1300915112" sldId="768"/>
            <ac:spMk id="6" creationId="{7B52ACA0-2DD9-920B-5EB6-442911826332}"/>
          </ac:spMkLst>
        </pc:spChg>
        <pc:spChg chg="mod">
          <ac:chgData name="Breno Nicelatchi" userId="495d62745e7169d0" providerId="LiveId" clId="{21BFB9FA-42D4-449E-BA30-9DFF891BC6BF}" dt="2023-09-27T02:43:45.928" v="3998" actId="1036"/>
          <ac:spMkLst>
            <pc:docMk/>
            <pc:sldMk cId="1300915112" sldId="768"/>
            <ac:spMk id="8" creationId="{B935B5CA-FEAF-3AB8-B7A9-260AF6C22A65}"/>
          </ac:spMkLst>
        </pc:spChg>
        <pc:spChg chg="mod">
          <ac:chgData name="Breno Nicelatchi" userId="495d62745e7169d0" providerId="LiveId" clId="{21BFB9FA-42D4-449E-BA30-9DFF891BC6BF}" dt="2023-09-27T02:43:45.928" v="3998" actId="1036"/>
          <ac:spMkLst>
            <pc:docMk/>
            <pc:sldMk cId="1300915112" sldId="768"/>
            <ac:spMk id="9" creationId="{4C2D448A-FB4D-B681-342F-6AB370576481}"/>
          </ac:spMkLst>
        </pc:spChg>
        <pc:spChg chg="mod">
          <ac:chgData name="Breno Nicelatchi" userId="495d62745e7169d0" providerId="LiveId" clId="{21BFB9FA-42D4-449E-BA30-9DFF891BC6BF}" dt="2023-09-27T02:43:56.410" v="4011" actId="1035"/>
          <ac:spMkLst>
            <pc:docMk/>
            <pc:sldMk cId="1300915112" sldId="768"/>
            <ac:spMk id="10" creationId="{567CECA1-11BB-D32B-B10E-ED7A63C001B2}"/>
          </ac:spMkLst>
        </pc:spChg>
        <pc:spChg chg="mod">
          <ac:chgData name="Breno Nicelatchi" userId="495d62745e7169d0" providerId="LiveId" clId="{21BFB9FA-42D4-449E-BA30-9DFF891BC6BF}" dt="2023-09-27T02:43:56.410" v="4011" actId="1035"/>
          <ac:spMkLst>
            <pc:docMk/>
            <pc:sldMk cId="1300915112" sldId="768"/>
            <ac:spMk id="12" creationId="{1AE7A01F-0332-0B93-34AC-FC3502DAFBF0}"/>
          </ac:spMkLst>
        </pc:spChg>
        <pc:spChg chg="mod">
          <ac:chgData name="Breno Nicelatchi" userId="495d62745e7169d0" providerId="LiveId" clId="{21BFB9FA-42D4-449E-BA30-9DFF891BC6BF}" dt="2023-09-27T02:43:45.928" v="3998" actId="1036"/>
          <ac:spMkLst>
            <pc:docMk/>
            <pc:sldMk cId="1300915112" sldId="768"/>
            <ac:spMk id="14" creationId="{F1E0E0B0-4238-2EF0-4C59-C3E274FDF934}"/>
          </ac:spMkLst>
        </pc:spChg>
        <pc:spChg chg="mod">
          <ac:chgData name="Breno Nicelatchi" userId="495d62745e7169d0" providerId="LiveId" clId="{21BFB9FA-42D4-449E-BA30-9DFF891BC6BF}" dt="2023-09-27T02:43:45.928" v="3998" actId="1036"/>
          <ac:spMkLst>
            <pc:docMk/>
            <pc:sldMk cId="1300915112" sldId="768"/>
            <ac:spMk id="16" creationId="{DEAF645C-7CFA-739D-D01D-4C45B4AD5EA6}"/>
          </ac:spMkLst>
        </pc:spChg>
        <pc:spChg chg="mod">
          <ac:chgData name="Breno Nicelatchi" userId="495d62745e7169d0" providerId="LiveId" clId="{21BFB9FA-42D4-449E-BA30-9DFF891BC6BF}" dt="2023-09-27T02:43:45.928" v="3998" actId="1036"/>
          <ac:spMkLst>
            <pc:docMk/>
            <pc:sldMk cId="1300915112" sldId="768"/>
            <ac:spMk id="17" creationId="{169B5D4E-DE0A-D3ED-D92C-F3728740E48F}"/>
          </ac:spMkLst>
        </pc:spChg>
        <pc:spChg chg="add mod">
          <ac:chgData name="Breno Nicelatchi" userId="495d62745e7169d0" providerId="LiveId" clId="{21BFB9FA-42D4-449E-BA30-9DFF891BC6BF}" dt="2023-09-27T02:43:56.410" v="4011" actId="1035"/>
          <ac:spMkLst>
            <pc:docMk/>
            <pc:sldMk cId="1300915112" sldId="768"/>
            <ac:spMk id="18" creationId="{C7218728-CCC2-2403-8C6D-1088675B1DAC}"/>
          </ac:spMkLst>
        </pc:spChg>
        <pc:grpChg chg="mod">
          <ac:chgData name="Breno Nicelatchi" userId="495d62745e7169d0" providerId="LiveId" clId="{21BFB9FA-42D4-449E-BA30-9DFF891BC6BF}" dt="2023-09-27T02:43:45.928" v="3998" actId="1036"/>
          <ac:grpSpMkLst>
            <pc:docMk/>
            <pc:sldMk cId="1300915112" sldId="768"/>
            <ac:grpSpMk id="5" creationId="{D34661B9-5410-9291-36CD-05628588F989}"/>
          </ac:grpSpMkLst>
        </pc:grpChg>
        <pc:grpChg chg="mod">
          <ac:chgData name="Breno Nicelatchi" userId="495d62745e7169d0" providerId="LiveId" clId="{21BFB9FA-42D4-449E-BA30-9DFF891BC6BF}" dt="2023-09-27T02:43:45.928" v="3998" actId="1036"/>
          <ac:grpSpMkLst>
            <pc:docMk/>
            <pc:sldMk cId="1300915112" sldId="768"/>
            <ac:grpSpMk id="7" creationId="{7B920F01-DF81-500A-CC0D-8783CD20C799}"/>
          </ac:grpSpMkLst>
        </pc:grpChg>
        <pc:grpChg chg="add mod">
          <ac:chgData name="Breno Nicelatchi" userId="495d62745e7169d0" providerId="LiveId" clId="{21BFB9FA-42D4-449E-BA30-9DFF891BC6BF}" dt="2023-09-27T02:43:45.928" v="3998" actId="1036"/>
          <ac:grpSpMkLst>
            <pc:docMk/>
            <pc:sldMk cId="1300915112" sldId="768"/>
            <ac:grpSpMk id="13" creationId="{964D0C6A-8BC1-D5A4-432C-C83D5E79F82C}"/>
          </ac:grpSpMkLst>
        </pc:grpChg>
        <pc:grpChg chg="mod">
          <ac:chgData name="Breno Nicelatchi" userId="495d62745e7169d0" providerId="LiveId" clId="{21BFB9FA-42D4-449E-BA30-9DFF891BC6BF}" dt="2023-09-27T02:43:45.928" v="3998" actId="1036"/>
          <ac:grpSpMkLst>
            <pc:docMk/>
            <pc:sldMk cId="1300915112" sldId="768"/>
            <ac:grpSpMk id="15" creationId="{F969C398-73F3-2132-F22F-CF1452550BC3}"/>
          </ac:grpSpMkLst>
        </pc:grpChg>
      </pc:sldChg>
      <pc:sldChg chg="modSp add mod modAnim">
        <pc:chgData name="Breno Nicelatchi" userId="495d62745e7169d0" providerId="LiveId" clId="{21BFB9FA-42D4-449E-BA30-9DFF891BC6BF}" dt="2023-09-27T02:44:37.039" v="4030" actId="1036"/>
        <pc:sldMkLst>
          <pc:docMk/>
          <pc:sldMk cId="3646823524" sldId="769"/>
        </pc:sldMkLst>
        <pc:spChg chg="mod">
          <ac:chgData name="Breno Nicelatchi" userId="495d62745e7169d0" providerId="LiveId" clId="{21BFB9FA-42D4-449E-BA30-9DFF891BC6BF}" dt="2023-09-27T02:44:37.039" v="4030" actId="1036"/>
          <ac:spMkLst>
            <pc:docMk/>
            <pc:sldMk cId="3646823524" sldId="769"/>
            <ac:spMk id="27" creationId="{07CDED3C-D3CB-8698-904F-97DB2376014E}"/>
          </ac:spMkLst>
        </pc:spChg>
      </pc:sldChg>
      <pc:sldChg chg="modSp add mod">
        <pc:chgData name="Breno Nicelatchi" userId="495d62745e7169d0" providerId="LiveId" clId="{21BFB9FA-42D4-449E-BA30-9DFF891BC6BF}" dt="2023-09-27T02:45:21.429" v="4043" actId="1035"/>
        <pc:sldMkLst>
          <pc:docMk/>
          <pc:sldMk cId="512940416" sldId="770"/>
        </pc:sldMkLst>
        <pc:spChg chg="mod">
          <ac:chgData name="Breno Nicelatchi" userId="495d62745e7169d0" providerId="LiveId" clId="{21BFB9FA-42D4-449E-BA30-9DFF891BC6BF}" dt="2023-09-27T02:45:21.429" v="4043" actId="1035"/>
          <ac:spMkLst>
            <pc:docMk/>
            <pc:sldMk cId="512940416" sldId="770"/>
            <ac:spMk id="12" creationId="{3AA0B4B4-26C4-0E92-0F60-F092889315BB}"/>
          </ac:spMkLst>
        </pc:spChg>
      </pc:sldChg>
      <pc:sldChg chg="modSp add mod modAnim">
        <pc:chgData name="Breno Nicelatchi" userId="495d62745e7169d0" providerId="LiveId" clId="{21BFB9FA-42D4-449E-BA30-9DFF891BC6BF}" dt="2023-09-27T02:45:39.250" v="4048" actId="404"/>
        <pc:sldMkLst>
          <pc:docMk/>
          <pc:sldMk cId="4134146847" sldId="771"/>
        </pc:sldMkLst>
        <pc:spChg chg="mod">
          <ac:chgData name="Breno Nicelatchi" userId="495d62745e7169d0" providerId="LiveId" clId="{21BFB9FA-42D4-449E-BA30-9DFF891BC6BF}" dt="2023-09-27T02:45:39.250" v="4048" actId="404"/>
          <ac:spMkLst>
            <pc:docMk/>
            <pc:sldMk cId="4134146847" sldId="771"/>
            <ac:spMk id="3" creationId="{82C87EFA-5507-B99D-10E8-866641D9603B}"/>
          </ac:spMkLst>
        </pc:spChg>
      </pc:sldChg>
      <pc:sldChg chg="modSp add mod">
        <pc:chgData name="Breno Nicelatchi" userId="495d62745e7169d0" providerId="LiveId" clId="{21BFB9FA-42D4-449E-BA30-9DFF891BC6BF}" dt="2023-09-27T02:46:21.980" v="4054"/>
        <pc:sldMkLst>
          <pc:docMk/>
          <pc:sldMk cId="4099759819" sldId="772"/>
        </pc:sldMkLst>
        <pc:spChg chg="mod">
          <ac:chgData name="Breno Nicelatchi" userId="495d62745e7169d0" providerId="LiveId" clId="{21BFB9FA-42D4-449E-BA30-9DFF891BC6BF}" dt="2023-09-27T02:46:21.980" v="4054"/>
          <ac:spMkLst>
            <pc:docMk/>
            <pc:sldMk cId="4099759819" sldId="772"/>
            <ac:spMk id="4" creationId="{6533E042-88D0-B269-7784-35D9269FDC64}"/>
          </ac:spMkLst>
        </pc:spChg>
      </pc:sldChg>
      <pc:sldChg chg="modSp add mod">
        <pc:chgData name="Breno Nicelatchi" userId="495d62745e7169d0" providerId="LiveId" clId="{21BFB9FA-42D4-449E-BA30-9DFF891BC6BF}" dt="2023-09-27T02:46:46.565" v="4059" actId="1076"/>
        <pc:sldMkLst>
          <pc:docMk/>
          <pc:sldMk cId="4152485699" sldId="773"/>
        </pc:sldMkLst>
        <pc:spChg chg="mod">
          <ac:chgData name="Breno Nicelatchi" userId="495d62745e7169d0" providerId="LiveId" clId="{21BFB9FA-42D4-449E-BA30-9DFF891BC6BF}" dt="2023-09-27T02:46:46.565" v="4059" actId="1076"/>
          <ac:spMkLst>
            <pc:docMk/>
            <pc:sldMk cId="4152485699" sldId="773"/>
            <ac:spMk id="20" creationId="{6C9F1BC3-DE31-4190-8395-24AF21AB5E8C}"/>
          </ac:spMkLst>
        </pc:spChg>
      </pc:sldChg>
      <pc:sldChg chg="modSp add mod">
        <pc:chgData name="Breno Nicelatchi" userId="495d62745e7169d0" providerId="LiveId" clId="{21BFB9FA-42D4-449E-BA30-9DFF891BC6BF}" dt="2023-09-27T02:51:45.054" v="4201" actId="1076"/>
        <pc:sldMkLst>
          <pc:docMk/>
          <pc:sldMk cId="3267838356" sldId="774"/>
        </pc:sldMkLst>
        <pc:spChg chg="mod">
          <ac:chgData name="Breno Nicelatchi" userId="495d62745e7169d0" providerId="LiveId" clId="{21BFB9FA-42D4-449E-BA30-9DFF891BC6BF}" dt="2023-09-27T02:51:45.054" v="4201" actId="1076"/>
          <ac:spMkLst>
            <pc:docMk/>
            <pc:sldMk cId="3267838356" sldId="774"/>
            <ac:spMk id="7" creationId="{5C72E115-964A-667F-C09B-1F69BD2A60E7}"/>
          </ac:spMkLst>
        </pc:spChg>
      </pc:sldChg>
      <pc:sldChg chg="modSp add mod ord modAnim">
        <pc:chgData name="Breno Nicelatchi" userId="495d62745e7169d0" providerId="LiveId" clId="{21BFB9FA-42D4-449E-BA30-9DFF891BC6BF}" dt="2023-09-27T02:50:59.885" v="4190" actId="1037"/>
        <pc:sldMkLst>
          <pc:docMk/>
          <pc:sldMk cId="4244546245" sldId="775"/>
        </pc:sldMkLst>
        <pc:spChg chg="mod">
          <ac:chgData name="Breno Nicelatchi" userId="495d62745e7169d0" providerId="LiveId" clId="{21BFB9FA-42D4-449E-BA30-9DFF891BC6BF}" dt="2023-09-27T02:50:21.028" v="4142" actId="1076"/>
          <ac:spMkLst>
            <pc:docMk/>
            <pc:sldMk cId="4244546245" sldId="775"/>
            <ac:spMk id="25" creationId="{A25F20EB-4B87-BDBF-9621-F77892F08A16}"/>
          </ac:spMkLst>
        </pc:spChg>
        <pc:spChg chg="mod">
          <ac:chgData name="Breno Nicelatchi" userId="495d62745e7169d0" providerId="LiveId" clId="{21BFB9FA-42D4-449E-BA30-9DFF891BC6BF}" dt="2023-09-27T02:50:59.885" v="4190" actId="1037"/>
          <ac:spMkLst>
            <pc:docMk/>
            <pc:sldMk cId="4244546245" sldId="775"/>
            <ac:spMk id="26" creationId="{7F0F2983-3514-3FA1-0FD8-5C3B26F0FEDB}"/>
          </ac:spMkLst>
        </pc:spChg>
      </pc:sldChg>
      <pc:sldChg chg="modSp add mod ord modAnim">
        <pc:chgData name="Breno Nicelatchi" userId="495d62745e7169d0" providerId="LiveId" clId="{21BFB9FA-42D4-449E-BA30-9DFF891BC6BF}" dt="2023-09-27T02:49:09.250" v="4110" actId="20577"/>
        <pc:sldMkLst>
          <pc:docMk/>
          <pc:sldMk cId="468195650" sldId="776"/>
        </pc:sldMkLst>
        <pc:spChg chg="mod">
          <ac:chgData name="Breno Nicelatchi" userId="495d62745e7169d0" providerId="LiveId" clId="{21BFB9FA-42D4-449E-BA30-9DFF891BC6BF}" dt="2023-09-27T02:49:05.580" v="4109" actId="1036"/>
          <ac:spMkLst>
            <pc:docMk/>
            <pc:sldMk cId="468195650" sldId="776"/>
            <ac:spMk id="4" creationId="{6E96BF95-34D8-AB63-8475-0CCCB7EACC21}"/>
          </ac:spMkLst>
        </pc:spChg>
        <pc:spChg chg="mod">
          <ac:chgData name="Breno Nicelatchi" userId="495d62745e7169d0" providerId="LiveId" clId="{21BFB9FA-42D4-449E-BA30-9DFF891BC6BF}" dt="2023-09-27T02:49:09.250" v="4110" actId="20577"/>
          <ac:spMkLst>
            <pc:docMk/>
            <pc:sldMk cId="468195650" sldId="776"/>
            <ac:spMk id="111" creationId="{218A1723-10B4-F126-65BB-B50D5528CBA6}"/>
          </ac:spMkLst>
        </pc:spChg>
      </pc:sldChg>
      <pc:sldChg chg="modSp add mod ord modAnim">
        <pc:chgData name="Breno Nicelatchi" userId="495d62745e7169d0" providerId="LiveId" clId="{21BFB9FA-42D4-449E-BA30-9DFF891BC6BF}" dt="2023-09-27T02:49:35.412" v="4120" actId="20577"/>
        <pc:sldMkLst>
          <pc:docMk/>
          <pc:sldMk cId="3427197769" sldId="777"/>
        </pc:sldMkLst>
        <pc:spChg chg="mod">
          <ac:chgData name="Breno Nicelatchi" userId="495d62745e7169d0" providerId="LiveId" clId="{21BFB9FA-42D4-449E-BA30-9DFF891BC6BF}" dt="2023-09-27T02:49:35.412" v="4120" actId="20577"/>
          <ac:spMkLst>
            <pc:docMk/>
            <pc:sldMk cId="3427197769" sldId="777"/>
            <ac:spMk id="8" creationId="{DC930CC5-7480-C6BA-F0C6-B802EBEA0151}"/>
          </ac:spMkLst>
        </pc:spChg>
      </pc:sldChg>
      <pc:sldChg chg="modSp add mod modAnim">
        <pc:chgData name="Breno Nicelatchi" userId="495d62745e7169d0" providerId="LiveId" clId="{21BFB9FA-42D4-449E-BA30-9DFF891BC6BF}" dt="2023-09-27T02:52:41.383" v="4239" actId="1038"/>
        <pc:sldMkLst>
          <pc:docMk/>
          <pc:sldMk cId="3500466890" sldId="778"/>
        </pc:sldMkLst>
        <pc:spChg chg="mod">
          <ac:chgData name="Breno Nicelatchi" userId="495d62745e7169d0" providerId="LiveId" clId="{21BFB9FA-42D4-449E-BA30-9DFF891BC6BF}" dt="2023-09-27T02:52:41.383" v="4239" actId="1038"/>
          <ac:spMkLst>
            <pc:docMk/>
            <pc:sldMk cId="3500466890" sldId="778"/>
            <ac:spMk id="8" creationId="{DC930CC5-7480-C6BA-F0C6-B802EBEA0151}"/>
          </ac:spMkLst>
        </pc:spChg>
      </pc:sldChg>
      <pc:sldChg chg="modSp add modAnim">
        <pc:chgData name="Breno Nicelatchi" userId="495d62745e7169d0" providerId="LiveId" clId="{21BFB9FA-42D4-449E-BA30-9DFF891BC6BF}" dt="2023-09-27T02:53:32.158" v="4245"/>
        <pc:sldMkLst>
          <pc:docMk/>
          <pc:sldMk cId="1451141551" sldId="779"/>
        </pc:sldMkLst>
        <pc:spChg chg="mod">
          <ac:chgData name="Breno Nicelatchi" userId="495d62745e7169d0" providerId="LiveId" clId="{21BFB9FA-42D4-449E-BA30-9DFF891BC6BF}" dt="2023-09-27T02:53:32.158" v="4245"/>
          <ac:spMkLst>
            <pc:docMk/>
            <pc:sldMk cId="1451141551" sldId="779"/>
            <ac:spMk id="3" creationId="{00E40353-443C-F642-4A50-2562C58152E5}"/>
          </ac:spMkLst>
        </pc:spChg>
        <pc:spChg chg="mod">
          <ac:chgData name="Breno Nicelatchi" userId="495d62745e7169d0" providerId="LiveId" clId="{21BFB9FA-42D4-449E-BA30-9DFF891BC6BF}" dt="2023-09-27T02:53:21.746" v="4242" actId="20577"/>
          <ac:spMkLst>
            <pc:docMk/>
            <pc:sldMk cId="1451141551" sldId="779"/>
            <ac:spMk id="4" creationId="{113B7D5B-A0C3-4F28-BB88-2DBEACB7A6AF}"/>
          </ac:spMkLst>
        </pc:spChg>
      </pc:sldChg>
      <pc:sldChg chg="modSp add modAnim">
        <pc:chgData name="Breno Nicelatchi" userId="495d62745e7169d0" providerId="LiveId" clId="{21BFB9FA-42D4-449E-BA30-9DFF891BC6BF}" dt="2023-09-27T02:53:42.374" v="4257" actId="20577"/>
        <pc:sldMkLst>
          <pc:docMk/>
          <pc:sldMk cId="4080976651" sldId="780"/>
        </pc:sldMkLst>
        <pc:spChg chg="mod">
          <ac:chgData name="Breno Nicelatchi" userId="495d62745e7169d0" providerId="LiveId" clId="{21BFB9FA-42D4-449E-BA30-9DFF891BC6BF}" dt="2023-09-27T02:53:42.374" v="4257" actId="20577"/>
          <ac:spMkLst>
            <pc:docMk/>
            <pc:sldMk cId="4080976651" sldId="780"/>
            <ac:spMk id="3" creationId="{00E40353-443C-F642-4A50-2562C58152E5}"/>
          </ac:spMkLst>
        </pc:spChg>
        <pc:spChg chg="mod">
          <ac:chgData name="Breno Nicelatchi" userId="495d62745e7169d0" providerId="LiveId" clId="{21BFB9FA-42D4-449E-BA30-9DFF891BC6BF}" dt="2023-09-27T02:53:37.570" v="4248" actId="20577"/>
          <ac:spMkLst>
            <pc:docMk/>
            <pc:sldMk cId="4080976651" sldId="780"/>
            <ac:spMk id="4" creationId="{113B7D5B-A0C3-4F28-BB88-2DBEACB7A6AF}"/>
          </ac:spMkLst>
        </pc:spChg>
      </pc:sldChg>
      <pc:sldChg chg="delSp modSp add mod setBg">
        <pc:chgData name="Breno Nicelatchi" userId="495d62745e7169d0" providerId="LiveId" clId="{21BFB9FA-42D4-449E-BA30-9DFF891BC6BF}" dt="2023-09-27T03:04:05.722" v="4316" actId="1035"/>
        <pc:sldMkLst>
          <pc:docMk/>
          <pc:sldMk cId="2076926149" sldId="781"/>
        </pc:sldMkLst>
        <pc:spChg chg="del">
          <ac:chgData name="Breno Nicelatchi" userId="495d62745e7169d0" providerId="LiveId" clId="{21BFB9FA-42D4-449E-BA30-9DFF891BC6BF}" dt="2023-09-27T02:54:38.111" v="4279" actId="478"/>
          <ac:spMkLst>
            <pc:docMk/>
            <pc:sldMk cId="2076926149" sldId="781"/>
            <ac:spMk id="3" creationId="{EEDCCD02-951E-6510-81E4-A7B1F995A657}"/>
          </ac:spMkLst>
        </pc:spChg>
        <pc:spChg chg="del">
          <ac:chgData name="Breno Nicelatchi" userId="495d62745e7169d0" providerId="LiveId" clId="{21BFB9FA-42D4-449E-BA30-9DFF891BC6BF}" dt="2023-09-27T02:54:35.566" v="4278" actId="478"/>
          <ac:spMkLst>
            <pc:docMk/>
            <pc:sldMk cId="2076926149" sldId="781"/>
            <ac:spMk id="4" creationId="{60BEE83C-6BF4-495E-6B64-F4494DB23296}"/>
          </ac:spMkLst>
        </pc:spChg>
        <pc:spChg chg="mod">
          <ac:chgData name="Breno Nicelatchi" userId="495d62745e7169d0" providerId="LiveId" clId="{21BFB9FA-42D4-449E-BA30-9DFF891BC6BF}" dt="2023-09-27T03:04:05.722" v="4316" actId="1035"/>
          <ac:spMkLst>
            <pc:docMk/>
            <pc:sldMk cId="2076926149" sldId="781"/>
            <ac:spMk id="13" creationId="{1C35F792-7145-46E7-9D95-5B4C65CAD92D}"/>
          </ac:spMkLst>
        </pc:spChg>
      </pc:sldChg>
      <pc:sldChg chg="modSp add mod">
        <pc:chgData name="Breno Nicelatchi" userId="495d62745e7169d0" providerId="LiveId" clId="{21BFB9FA-42D4-449E-BA30-9DFF891BC6BF}" dt="2023-09-27T03:08:08.825" v="4392" actId="1038"/>
        <pc:sldMkLst>
          <pc:docMk/>
          <pc:sldMk cId="1052734179" sldId="782"/>
        </pc:sldMkLst>
        <pc:spChg chg="mod">
          <ac:chgData name="Breno Nicelatchi" userId="495d62745e7169d0" providerId="LiveId" clId="{21BFB9FA-42D4-449E-BA30-9DFF891BC6BF}" dt="2023-09-27T03:08:03.667" v="4382" actId="1035"/>
          <ac:spMkLst>
            <pc:docMk/>
            <pc:sldMk cId="1052734179" sldId="782"/>
            <ac:spMk id="4" creationId="{6533E042-88D0-B269-7784-35D9269FDC64}"/>
          </ac:spMkLst>
        </pc:spChg>
        <pc:spChg chg="mod">
          <ac:chgData name="Breno Nicelatchi" userId="495d62745e7169d0" providerId="LiveId" clId="{21BFB9FA-42D4-449E-BA30-9DFF891BC6BF}" dt="2023-09-27T03:08:08.825" v="4392" actId="1038"/>
          <ac:spMkLst>
            <pc:docMk/>
            <pc:sldMk cId="1052734179" sldId="782"/>
            <ac:spMk id="7" creationId="{1B42FAAF-1307-32A1-5269-5D48D307BBA5}"/>
          </ac:spMkLst>
        </pc:spChg>
        <pc:spChg chg="mod">
          <ac:chgData name="Breno Nicelatchi" userId="495d62745e7169d0" providerId="LiveId" clId="{21BFB9FA-42D4-449E-BA30-9DFF891BC6BF}" dt="2023-09-27T03:08:08.825" v="4392" actId="1038"/>
          <ac:spMkLst>
            <pc:docMk/>
            <pc:sldMk cId="1052734179" sldId="782"/>
            <ac:spMk id="8" creationId="{CBC9D98E-476A-02CD-119B-00408378533B}"/>
          </ac:spMkLst>
        </pc:spChg>
        <pc:grpChg chg="mod">
          <ac:chgData name="Breno Nicelatchi" userId="495d62745e7169d0" providerId="LiveId" clId="{21BFB9FA-42D4-449E-BA30-9DFF891BC6BF}" dt="2023-09-27T03:08:08.825" v="4392" actId="1038"/>
          <ac:grpSpMkLst>
            <pc:docMk/>
            <pc:sldMk cId="1052734179" sldId="782"/>
            <ac:grpSpMk id="6" creationId="{3053E2F0-3A3B-709C-8ED2-FACDFA67976B}"/>
          </ac:grpSpMkLst>
        </pc:grpChg>
      </pc:sldChg>
      <pc:sldChg chg="modSp add ord modAnim">
        <pc:chgData name="Breno Nicelatchi" userId="495d62745e7169d0" providerId="LiveId" clId="{21BFB9FA-42D4-449E-BA30-9DFF891BC6BF}" dt="2023-09-27T03:05:20.999" v="4327" actId="20577"/>
        <pc:sldMkLst>
          <pc:docMk/>
          <pc:sldMk cId="3598562370" sldId="783"/>
        </pc:sldMkLst>
        <pc:spChg chg="mod">
          <ac:chgData name="Breno Nicelatchi" userId="495d62745e7169d0" providerId="LiveId" clId="{21BFB9FA-42D4-449E-BA30-9DFF891BC6BF}" dt="2023-09-27T03:05:20.999" v="4327" actId="20577"/>
          <ac:spMkLst>
            <pc:docMk/>
            <pc:sldMk cId="3598562370" sldId="783"/>
            <ac:spMk id="18" creationId="{4B70532D-7373-F7D6-9C8D-7F4428A347BE}"/>
          </ac:spMkLst>
        </pc:spChg>
      </pc:sldChg>
      <pc:sldChg chg="modSp add mod">
        <pc:chgData name="Breno Nicelatchi" userId="495d62745e7169d0" providerId="LiveId" clId="{21BFB9FA-42D4-449E-BA30-9DFF891BC6BF}" dt="2023-09-27T03:08:43.502" v="4401" actId="14100"/>
        <pc:sldMkLst>
          <pc:docMk/>
          <pc:sldMk cId="3412015803" sldId="784"/>
        </pc:sldMkLst>
        <pc:spChg chg="mod">
          <ac:chgData name="Breno Nicelatchi" userId="495d62745e7169d0" providerId="LiveId" clId="{21BFB9FA-42D4-449E-BA30-9DFF891BC6BF}" dt="2023-09-27T03:08:43.502" v="4401" actId="14100"/>
          <ac:spMkLst>
            <pc:docMk/>
            <pc:sldMk cId="3412015803" sldId="784"/>
            <ac:spMk id="7" creationId="{5C72E115-964A-667F-C09B-1F69BD2A60E7}"/>
          </ac:spMkLst>
        </pc:spChg>
      </pc:sldChg>
      <pc:sldChg chg="modSp add mod">
        <pc:chgData name="Breno Nicelatchi" userId="495d62745e7169d0" providerId="LiveId" clId="{21BFB9FA-42D4-449E-BA30-9DFF891BC6BF}" dt="2023-09-27T03:09:39.265" v="4427" actId="1076"/>
        <pc:sldMkLst>
          <pc:docMk/>
          <pc:sldMk cId="211189609" sldId="785"/>
        </pc:sldMkLst>
        <pc:spChg chg="mod">
          <ac:chgData name="Breno Nicelatchi" userId="495d62745e7169d0" providerId="LiveId" clId="{21BFB9FA-42D4-449E-BA30-9DFF891BC6BF}" dt="2023-09-27T03:09:39.265" v="4427" actId="1076"/>
          <ac:spMkLst>
            <pc:docMk/>
            <pc:sldMk cId="211189609" sldId="785"/>
            <ac:spMk id="18" creationId="{4B70532D-7373-F7D6-9C8D-7F4428A347BE}"/>
          </ac:spMkLst>
        </pc:spChg>
      </pc:sldChg>
      <pc:sldChg chg="delSp modSp add mod ord modAnim">
        <pc:chgData name="Breno Nicelatchi" userId="495d62745e7169d0" providerId="LiveId" clId="{21BFB9FA-42D4-449E-BA30-9DFF891BC6BF}" dt="2023-09-27T03:06:57.706" v="4366" actId="14100"/>
        <pc:sldMkLst>
          <pc:docMk/>
          <pc:sldMk cId="483732204" sldId="786"/>
        </pc:sldMkLst>
        <pc:spChg chg="mod">
          <ac:chgData name="Breno Nicelatchi" userId="495d62745e7169d0" providerId="LiveId" clId="{21BFB9FA-42D4-449E-BA30-9DFF891BC6BF}" dt="2023-09-27T03:06:57.706" v="4366" actId="14100"/>
          <ac:spMkLst>
            <pc:docMk/>
            <pc:sldMk cId="483732204" sldId="786"/>
            <ac:spMk id="10" creationId="{567CECA1-11BB-D32B-B10E-ED7A63C001B2}"/>
          </ac:spMkLst>
        </pc:spChg>
        <pc:spChg chg="mod">
          <ac:chgData name="Breno Nicelatchi" userId="495d62745e7169d0" providerId="LiveId" clId="{21BFB9FA-42D4-449E-BA30-9DFF891BC6BF}" dt="2023-09-27T03:06:22.784" v="4357" actId="1035"/>
          <ac:spMkLst>
            <pc:docMk/>
            <pc:sldMk cId="483732204" sldId="786"/>
            <ac:spMk id="12" creationId="{1AE7A01F-0332-0B93-34AC-FC3502DAFBF0}"/>
          </ac:spMkLst>
        </pc:spChg>
        <pc:spChg chg="mod">
          <ac:chgData name="Breno Nicelatchi" userId="495d62745e7169d0" providerId="LiveId" clId="{21BFB9FA-42D4-449E-BA30-9DFF891BC6BF}" dt="2023-09-27T03:06:54.048" v="4365" actId="14100"/>
          <ac:spMkLst>
            <pc:docMk/>
            <pc:sldMk cId="483732204" sldId="786"/>
            <ac:spMk id="13" creationId="{BFFEF8CD-2CF7-283A-0660-2568BFCC4C1C}"/>
          </ac:spMkLst>
        </pc:spChg>
        <pc:grpChg chg="del">
          <ac:chgData name="Breno Nicelatchi" userId="495d62745e7169d0" providerId="LiveId" clId="{21BFB9FA-42D4-449E-BA30-9DFF891BC6BF}" dt="2023-09-27T03:06:02.817" v="4331" actId="478"/>
          <ac:grpSpMkLst>
            <pc:docMk/>
            <pc:sldMk cId="483732204" sldId="786"/>
            <ac:grpSpMk id="5" creationId="{D34661B9-5410-9291-36CD-05628588F989}"/>
          </ac:grpSpMkLst>
        </pc:grpChg>
      </pc:sldChg>
      <pc:sldChg chg="modSp add mod">
        <pc:chgData name="Breno Nicelatchi" userId="495d62745e7169d0" providerId="LiveId" clId="{21BFB9FA-42D4-449E-BA30-9DFF891BC6BF}" dt="2023-09-27T03:11:12.914" v="4454"/>
        <pc:sldMkLst>
          <pc:docMk/>
          <pc:sldMk cId="2898165271" sldId="787"/>
        </pc:sldMkLst>
        <pc:spChg chg="mod">
          <ac:chgData name="Breno Nicelatchi" userId="495d62745e7169d0" providerId="LiveId" clId="{21BFB9FA-42D4-449E-BA30-9DFF891BC6BF}" dt="2023-09-27T03:10:33.701" v="4433" actId="14100"/>
          <ac:spMkLst>
            <pc:docMk/>
            <pc:sldMk cId="2898165271" sldId="787"/>
            <ac:spMk id="19" creationId="{D7526ABE-87CC-ACC5-7E54-2A6DC392A831}"/>
          </ac:spMkLst>
        </pc:spChg>
        <pc:spChg chg="mod">
          <ac:chgData name="Breno Nicelatchi" userId="495d62745e7169d0" providerId="LiveId" clId="{21BFB9FA-42D4-449E-BA30-9DFF891BC6BF}" dt="2023-09-27T03:11:12.914" v="4454"/>
          <ac:spMkLst>
            <pc:docMk/>
            <pc:sldMk cId="2898165271" sldId="787"/>
            <ac:spMk id="20" creationId="{06219430-046E-31BB-9E28-341627C8DC30}"/>
          </ac:spMkLst>
        </pc:spChg>
      </pc:sldChg>
      <pc:sldChg chg="addSp modSp add mod modAnim">
        <pc:chgData name="Breno Nicelatchi" userId="495d62745e7169d0" providerId="LiveId" clId="{21BFB9FA-42D4-449E-BA30-9DFF891BC6BF}" dt="2023-09-27T03:12:40.269" v="4481" actId="14100"/>
        <pc:sldMkLst>
          <pc:docMk/>
          <pc:sldMk cId="839109124" sldId="788"/>
        </pc:sldMkLst>
        <pc:spChg chg="mod">
          <ac:chgData name="Breno Nicelatchi" userId="495d62745e7169d0" providerId="LiveId" clId="{21BFB9FA-42D4-449E-BA30-9DFF891BC6BF}" dt="2023-09-27T03:12:33.174" v="4480" actId="1035"/>
          <ac:spMkLst>
            <pc:docMk/>
            <pc:sldMk cId="839109124" sldId="788"/>
            <ac:spMk id="5" creationId="{E63ACC7B-067A-BFB0-51C0-01AC4D02D8A4}"/>
          </ac:spMkLst>
        </pc:spChg>
        <pc:spChg chg="mod">
          <ac:chgData name="Breno Nicelatchi" userId="495d62745e7169d0" providerId="LiveId" clId="{21BFB9FA-42D4-449E-BA30-9DFF891BC6BF}" dt="2023-09-27T03:12:33.174" v="4480" actId="1035"/>
          <ac:spMkLst>
            <pc:docMk/>
            <pc:sldMk cId="839109124" sldId="788"/>
            <ac:spMk id="7" creationId="{EDBBD8E2-7472-6E43-E1D7-9C427CD30696}"/>
          </ac:spMkLst>
        </pc:spChg>
        <pc:spChg chg="mod">
          <ac:chgData name="Breno Nicelatchi" userId="495d62745e7169d0" providerId="LiveId" clId="{21BFB9FA-42D4-449E-BA30-9DFF891BC6BF}" dt="2023-09-27T03:12:22.141" v="4475" actId="1076"/>
          <ac:spMkLst>
            <pc:docMk/>
            <pc:sldMk cId="839109124" sldId="788"/>
            <ac:spMk id="8" creationId="{5B7E37FC-A33B-0BB0-D905-905CBD4419E0}"/>
          </ac:spMkLst>
        </pc:spChg>
        <pc:spChg chg="mod">
          <ac:chgData name="Breno Nicelatchi" userId="495d62745e7169d0" providerId="LiveId" clId="{21BFB9FA-42D4-449E-BA30-9DFF891BC6BF}" dt="2023-09-27T03:12:22.141" v="4475" actId="1076"/>
          <ac:spMkLst>
            <pc:docMk/>
            <pc:sldMk cId="839109124" sldId="788"/>
            <ac:spMk id="9" creationId="{9A752F0C-CF64-5C7F-99D8-CB1561271655}"/>
          </ac:spMkLst>
        </pc:spChg>
        <pc:spChg chg="mod">
          <ac:chgData name="Breno Nicelatchi" userId="495d62745e7169d0" providerId="LiveId" clId="{21BFB9FA-42D4-449E-BA30-9DFF891BC6BF}" dt="2023-09-27T03:12:22.141" v="4475" actId="1076"/>
          <ac:spMkLst>
            <pc:docMk/>
            <pc:sldMk cId="839109124" sldId="788"/>
            <ac:spMk id="10" creationId="{9A40CDDC-24E4-BB20-6FB7-964CFF7E56BB}"/>
          </ac:spMkLst>
        </pc:spChg>
        <pc:spChg chg="mod">
          <ac:chgData name="Breno Nicelatchi" userId="495d62745e7169d0" providerId="LiveId" clId="{21BFB9FA-42D4-449E-BA30-9DFF891BC6BF}" dt="2023-09-27T03:12:22.141" v="4475" actId="1076"/>
          <ac:spMkLst>
            <pc:docMk/>
            <pc:sldMk cId="839109124" sldId="788"/>
            <ac:spMk id="11" creationId="{CAEC76BE-24AD-7E16-0381-8F727ECE994A}"/>
          </ac:spMkLst>
        </pc:spChg>
        <pc:spChg chg="mod">
          <ac:chgData name="Breno Nicelatchi" userId="495d62745e7169d0" providerId="LiveId" clId="{21BFB9FA-42D4-449E-BA30-9DFF891BC6BF}" dt="2023-09-27T03:12:33.174" v="4480" actId="1035"/>
          <ac:spMkLst>
            <pc:docMk/>
            <pc:sldMk cId="839109124" sldId="788"/>
            <ac:spMk id="13" creationId="{06025F66-B474-5E36-741A-DFE35681372E}"/>
          </ac:spMkLst>
        </pc:spChg>
        <pc:spChg chg="mod">
          <ac:chgData name="Breno Nicelatchi" userId="495d62745e7169d0" providerId="LiveId" clId="{21BFB9FA-42D4-449E-BA30-9DFF891BC6BF}" dt="2023-09-27T03:12:33.174" v="4480" actId="1035"/>
          <ac:spMkLst>
            <pc:docMk/>
            <pc:sldMk cId="839109124" sldId="788"/>
            <ac:spMk id="14" creationId="{B6FFEFF6-A04A-0768-D86F-BE85179734A5}"/>
          </ac:spMkLst>
        </pc:spChg>
        <pc:spChg chg="mod">
          <ac:chgData name="Breno Nicelatchi" userId="495d62745e7169d0" providerId="LiveId" clId="{21BFB9FA-42D4-449E-BA30-9DFF891BC6BF}" dt="2023-09-27T03:12:12.168" v="4472" actId="207"/>
          <ac:spMkLst>
            <pc:docMk/>
            <pc:sldMk cId="839109124" sldId="788"/>
            <ac:spMk id="27" creationId="{07CDED3C-D3CB-8698-904F-97DB2376014E}"/>
          </ac:spMkLst>
        </pc:spChg>
        <pc:spChg chg="mod">
          <ac:chgData name="Breno Nicelatchi" userId="495d62745e7169d0" providerId="LiveId" clId="{21BFB9FA-42D4-449E-BA30-9DFF891BC6BF}" dt="2023-09-27T03:12:40.269" v="4481" actId="14100"/>
          <ac:spMkLst>
            <pc:docMk/>
            <pc:sldMk cId="839109124" sldId="788"/>
            <ac:spMk id="29" creationId="{78B24780-1A13-325D-67FE-33A6FCAAF4A3}"/>
          </ac:spMkLst>
        </pc:spChg>
        <pc:grpChg chg="add mod">
          <ac:chgData name="Breno Nicelatchi" userId="495d62745e7169d0" providerId="LiveId" clId="{21BFB9FA-42D4-449E-BA30-9DFF891BC6BF}" dt="2023-09-27T03:12:33.174" v="4480" actId="1035"/>
          <ac:grpSpMkLst>
            <pc:docMk/>
            <pc:sldMk cId="839109124" sldId="788"/>
            <ac:grpSpMk id="3" creationId="{9F11DF38-F6BD-DA1D-2644-1A6315ED8C05}"/>
          </ac:grpSpMkLst>
        </pc:grpChg>
        <pc:grpChg chg="mod">
          <ac:chgData name="Breno Nicelatchi" userId="495d62745e7169d0" providerId="LiveId" clId="{21BFB9FA-42D4-449E-BA30-9DFF891BC6BF}" dt="2023-09-27T03:12:22.141" v="4475" actId="1076"/>
          <ac:grpSpMkLst>
            <pc:docMk/>
            <pc:sldMk cId="839109124" sldId="788"/>
            <ac:grpSpMk id="4" creationId="{379FD2BE-3211-0196-912B-8A18B05C398A}"/>
          </ac:grpSpMkLst>
        </pc:grpChg>
        <pc:grpChg chg="mod">
          <ac:chgData name="Breno Nicelatchi" userId="495d62745e7169d0" providerId="LiveId" clId="{21BFB9FA-42D4-449E-BA30-9DFF891BC6BF}" dt="2023-09-27T03:12:22.141" v="4475" actId="1076"/>
          <ac:grpSpMkLst>
            <pc:docMk/>
            <pc:sldMk cId="839109124" sldId="788"/>
            <ac:grpSpMk id="6" creationId="{DDA6D53F-B45D-565E-B790-548E2EBBD104}"/>
          </ac:grpSpMkLst>
        </pc:grpChg>
        <pc:grpChg chg="add mod">
          <ac:chgData name="Breno Nicelatchi" userId="495d62745e7169d0" providerId="LiveId" clId="{21BFB9FA-42D4-449E-BA30-9DFF891BC6BF}" dt="2023-09-27T03:12:33.174" v="4480" actId="1035"/>
          <ac:grpSpMkLst>
            <pc:docMk/>
            <pc:sldMk cId="839109124" sldId="788"/>
            <ac:grpSpMk id="12" creationId="{1093C383-9932-F320-7906-9181A5992686}"/>
          </ac:grpSpMkLst>
        </pc:grpChg>
      </pc:sldChg>
      <pc:sldChg chg="modSp add mod modAnim">
        <pc:chgData name="Breno Nicelatchi" userId="495d62745e7169d0" providerId="LiveId" clId="{21BFB9FA-42D4-449E-BA30-9DFF891BC6BF}" dt="2023-09-27T03:13:30.674" v="4504" actId="1038"/>
        <pc:sldMkLst>
          <pc:docMk/>
          <pc:sldMk cId="2038150285" sldId="789"/>
        </pc:sldMkLst>
        <pc:spChg chg="mod">
          <ac:chgData name="Breno Nicelatchi" userId="495d62745e7169d0" providerId="LiveId" clId="{21BFB9FA-42D4-449E-BA30-9DFF891BC6BF}" dt="2023-09-27T03:13:30.674" v="4504" actId="1038"/>
          <ac:spMkLst>
            <pc:docMk/>
            <pc:sldMk cId="2038150285" sldId="789"/>
            <ac:spMk id="18" creationId="{4B70532D-7373-F7D6-9C8D-7F4428A347BE}"/>
          </ac:spMkLst>
        </pc:spChg>
      </pc:sldChg>
      <pc:sldChg chg="modSp add mod modAnim">
        <pc:chgData name="Breno Nicelatchi" userId="495d62745e7169d0" providerId="LiveId" clId="{21BFB9FA-42D4-449E-BA30-9DFF891BC6BF}" dt="2023-09-27T03:14:46.012" v="4517" actId="207"/>
        <pc:sldMkLst>
          <pc:docMk/>
          <pc:sldMk cId="1900212418" sldId="790"/>
        </pc:sldMkLst>
        <pc:spChg chg="mod">
          <ac:chgData name="Breno Nicelatchi" userId="495d62745e7169d0" providerId="LiveId" clId="{21BFB9FA-42D4-449E-BA30-9DFF891BC6BF}" dt="2023-09-27T03:14:46.012" v="4517" actId="207"/>
          <ac:spMkLst>
            <pc:docMk/>
            <pc:sldMk cId="1900212418" sldId="790"/>
            <ac:spMk id="8" creationId="{DC930CC5-7480-C6BA-F0C6-B802EBEA0151}"/>
          </ac:spMkLst>
        </pc:spChg>
      </pc:sldChg>
      <pc:sldChg chg="modSp add mod modAnim">
        <pc:chgData name="Breno Nicelatchi" userId="495d62745e7169d0" providerId="LiveId" clId="{21BFB9FA-42D4-449E-BA30-9DFF891BC6BF}" dt="2023-09-27T03:16:38.265" v="4630" actId="1035"/>
        <pc:sldMkLst>
          <pc:docMk/>
          <pc:sldMk cId="1357876238" sldId="791"/>
        </pc:sldMkLst>
        <pc:spChg chg="mod">
          <ac:chgData name="Breno Nicelatchi" userId="495d62745e7169d0" providerId="LiveId" clId="{21BFB9FA-42D4-449E-BA30-9DFF891BC6BF}" dt="2023-09-27T03:16:38.265" v="4630" actId="1035"/>
          <ac:spMkLst>
            <pc:docMk/>
            <pc:sldMk cId="1357876238" sldId="791"/>
            <ac:spMk id="10" creationId="{567CECA1-11BB-D32B-B10E-ED7A63C001B2}"/>
          </ac:spMkLst>
        </pc:spChg>
        <pc:spChg chg="mod">
          <ac:chgData name="Breno Nicelatchi" userId="495d62745e7169d0" providerId="LiveId" clId="{21BFB9FA-42D4-449E-BA30-9DFF891BC6BF}" dt="2023-09-27T03:16:24.179" v="4622" actId="1038"/>
          <ac:spMkLst>
            <pc:docMk/>
            <pc:sldMk cId="1357876238" sldId="791"/>
            <ac:spMk id="12" creationId="{1AE7A01F-0332-0B93-34AC-FC3502DAFBF0}"/>
          </ac:spMkLst>
        </pc:spChg>
        <pc:spChg chg="mod">
          <ac:chgData name="Breno Nicelatchi" userId="495d62745e7169d0" providerId="LiveId" clId="{21BFB9FA-42D4-449E-BA30-9DFF891BC6BF}" dt="2023-09-27T03:16:24.179" v="4622" actId="1038"/>
          <ac:spMkLst>
            <pc:docMk/>
            <pc:sldMk cId="1357876238" sldId="791"/>
            <ac:spMk id="18" creationId="{C7218728-CCC2-2403-8C6D-1088675B1DAC}"/>
          </ac:spMkLst>
        </pc:spChg>
      </pc:sldChg>
      <pc:sldChg chg="modSp add mod">
        <pc:chgData name="Breno Nicelatchi" userId="495d62745e7169d0" providerId="LiveId" clId="{21BFB9FA-42D4-449E-BA30-9DFF891BC6BF}" dt="2023-09-27T03:17:57.123" v="4666" actId="1037"/>
        <pc:sldMkLst>
          <pc:docMk/>
          <pc:sldMk cId="3727577763" sldId="792"/>
        </pc:sldMkLst>
        <pc:spChg chg="mod">
          <ac:chgData name="Breno Nicelatchi" userId="495d62745e7169d0" providerId="LiveId" clId="{21BFB9FA-42D4-449E-BA30-9DFF891BC6BF}" dt="2023-09-27T03:17:16.835" v="4635" actId="14100"/>
          <ac:spMkLst>
            <pc:docMk/>
            <pc:sldMk cId="3727577763" sldId="792"/>
            <ac:spMk id="3" creationId="{6C73FE1F-0CA1-9D9D-9A43-05ABB034F622}"/>
          </ac:spMkLst>
        </pc:spChg>
        <pc:spChg chg="mod">
          <ac:chgData name="Breno Nicelatchi" userId="495d62745e7169d0" providerId="LiveId" clId="{21BFB9FA-42D4-449E-BA30-9DFF891BC6BF}" dt="2023-09-27T03:17:22.323" v="4638" actId="5793"/>
          <ac:spMkLst>
            <pc:docMk/>
            <pc:sldMk cId="3727577763" sldId="792"/>
            <ac:spMk id="4" creationId="{6533E042-88D0-B269-7784-35D9269FDC64}"/>
          </ac:spMkLst>
        </pc:spChg>
        <pc:spChg chg="mod">
          <ac:chgData name="Breno Nicelatchi" userId="495d62745e7169d0" providerId="LiveId" clId="{21BFB9FA-42D4-449E-BA30-9DFF891BC6BF}" dt="2023-09-27T03:17:57.123" v="4666" actId="1037"/>
          <ac:spMkLst>
            <pc:docMk/>
            <pc:sldMk cId="3727577763" sldId="792"/>
            <ac:spMk id="7" creationId="{1B42FAAF-1307-32A1-5269-5D48D307BBA5}"/>
          </ac:spMkLst>
        </pc:spChg>
        <pc:spChg chg="mod">
          <ac:chgData name="Breno Nicelatchi" userId="495d62745e7169d0" providerId="LiveId" clId="{21BFB9FA-42D4-449E-BA30-9DFF891BC6BF}" dt="2023-09-27T03:17:57.123" v="4666" actId="1037"/>
          <ac:spMkLst>
            <pc:docMk/>
            <pc:sldMk cId="3727577763" sldId="792"/>
            <ac:spMk id="8" creationId="{CBC9D98E-476A-02CD-119B-00408378533B}"/>
          </ac:spMkLst>
        </pc:spChg>
        <pc:grpChg chg="mod">
          <ac:chgData name="Breno Nicelatchi" userId="495d62745e7169d0" providerId="LiveId" clId="{21BFB9FA-42D4-449E-BA30-9DFF891BC6BF}" dt="2023-09-27T03:17:57.123" v="4666" actId="1037"/>
          <ac:grpSpMkLst>
            <pc:docMk/>
            <pc:sldMk cId="3727577763" sldId="792"/>
            <ac:grpSpMk id="6" creationId="{3053E2F0-3A3B-709C-8ED2-FACDFA67976B}"/>
          </ac:grpSpMkLst>
        </pc:grpChg>
        <pc:picChg chg="mod">
          <ac:chgData name="Breno Nicelatchi" userId="495d62745e7169d0" providerId="LiveId" clId="{21BFB9FA-42D4-449E-BA30-9DFF891BC6BF}" dt="2023-09-27T03:17:09.739" v="4634" actId="14100"/>
          <ac:picMkLst>
            <pc:docMk/>
            <pc:sldMk cId="3727577763" sldId="792"/>
            <ac:picMk id="6146" creationId="{3C1FB49A-D2AB-6CCD-9B42-7A0DE93417DB}"/>
          </ac:picMkLst>
        </pc:picChg>
      </pc:sldChg>
      <pc:sldChg chg="modSp add mod modAnim">
        <pc:chgData name="Breno Nicelatchi" userId="495d62745e7169d0" providerId="LiveId" clId="{21BFB9FA-42D4-449E-BA30-9DFF891BC6BF}" dt="2023-09-27T03:18:58.418" v="4711" actId="14100"/>
        <pc:sldMkLst>
          <pc:docMk/>
          <pc:sldMk cId="3048085472" sldId="793"/>
        </pc:sldMkLst>
        <pc:spChg chg="mod">
          <ac:chgData name="Breno Nicelatchi" userId="495d62745e7169d0" providerId="LiveId" clId="{21BFB9FA-42D4-449E-BA30-9DFF891BC6BF}" dt="2023-09-27T03:18:54.321" v="4710" actId="1037"/>
          <ac:spMkLst>
            <pc:docMk/>
            <pc:sldMk cId="3048085472" sldId="793"/>
            <ac:spMk id="5" creationId="{E63ACC7B-067A-BFB0-51C0-01AC4D02D8A4}"/>
          </ac:spMkLst>
        </pc:spChg>
        <pc:spChg chg="mod">
          <ac:chgData name="Breno Nicelatchi" userId="495d62745e7169d0" providerId="LiveId" clId="{21BFB9FA-42D4-449E-BA30-9DFF891BC6BF}" dt="2023-09-27T03:18:54.321" v="4710" actId="1037"/>
          <ac:spMkLst>
            <pc:docMk/>
            <pc:sldMk cId="3048085472" sldId="793"/>
            <ac:spMk id="7" creationId="{EDBBD8E2-7472-6E43-E1D7-9C427CD30696}"/>
          </ac:spMkLst>
        </pc:spChg>
        <pc:spChg chg="mod">
          <ac:chgData name="Breno Nicelatchi" userId="495d62745e7169d0" providerId="LiveId" clId="{21BFB9FA-42D4-449E-BA30-9DFF891BC6BF}" dt="2023-09-27T03:18:54.321" v="4710" actId="1037"/>
          <ac:spMkLst>
            <pc:docMk/>
            <pc:sldMk cId="3048085472" sldId="793"/>
            <ac:spMk id="8" creationId="{5B7E37FC-A33B-0BB0-D905-905CBD4419E0}"/>
          </ac:spMkLst>
        </pc:spChg>
        <pc:spChg chg="mod">
          <ac:chgData name="Breno Nicelatchi" userId="495d62745e7169d0" providerId="LiveId" clId="{21BFB9FA-42D4-449E-BA30-9DFF891BC6BF}" dt="2023-09-27T03:18:54.321" v="4710" actId="1037"/>
          <ac:spMkLst>
            <pc:docMk/>
            <pc:sldMk cId="3048085472" sldId="793"/>
            <ac:spMk id="9" creationId="{9A752F0C-CF64-5C7F-99D8-CB1561271655}"/>
          </ac:spMkLst>
        </pc:spChg>
        <pc:spChg chg="mod">
          <ac:chgData name="Breno Nicelatchi" userId="495d62745e7169d0" providerId="LiveId" clId="{21BFB9FA-42D4-449E-BA30-9DFF891BC6BF}" dt="2023-09-27T03:18:54.321" v="4710" actId="1037"/>
          <ac:spMkLst>
            <pc:docMk/>
            <pc:sldMk cId="3048085472" sldId="793"/>
            <ac:spMk id="10" creationId="{9A40CDDC-24E4-BB20-6FB7-964CFF7E56BB}"/>
          </ac:spMkLst>
        </pc:spChg>
        <pc:spChg chg="mod">
          <ac:chgData name="Breno Nicelatchi" userId="495d62745e7169d0" providerId="LiveId" clId="{21BFB9FA-42D4-449E-BA30-9DFF891BC6BF}" dt="2023-09-27T03:18:54.321" v="4710" actId="1037"/>
          <ac:spMkLst>
            <pc:docMk/>
            <pc:sldMk cId="3048085472" sldId="793"/>
            <ac:spMk id="11" creationId="{CAEC76BE-24AD-7E16-0381-8F727ECE994A}"/>
          </ac:spMkLst>
        </pc:spChg>
        <pc:spChg chg="mod">
          <ac:chgData name="Breno Nicelatchi" userId="495d62745e7169d0" providerId="LiveId" clId="{21BFB9FA-42D4-449E-BA30-9DFF891BC6BF}" dt="2023-09-27T03:18:54.321" v="4710" actId="1037"/>
          <ac:spMkLst>
            <pc:docMk/>
            <pc:sldMk cId="3048085472" sldId="793"/>
            <ac:spMk id="13" creationId="{06025F66-B474-5E36-741A-DFE35681372E}"/>
          </ac:spMkLst>
        </pc:spChg>
        <pc:spChg chg="mod">
          <ac:chgData name="Breno Nicelatchi" userId="495d62745e7169d0" providerId="LiveId" clId="{21BFB9FA-42D4-449E-BA30-9DFF891BC6BF}" dt="2023-09-27T03:18:54.321" v="4710" actId="1037"/>
          <ac:spMkLst>
            <pc:docMk/>
            <pc:sldMk cId="3048085472" sldId="793"/>
            <ac:spMk id="14" creationId="{B6FFEFF6-A04A-0768-D86F-BE85179734A5}"/>
          </ac:spMkLst>
        </pc:spChg>
        <pc:spChg chg="mod">
          <ac:chgData name="Breno Nicelatchi" userId="495d62745e7169d0" providerId="LiveId" clId="{21BFB9FA-42D4-449E-BA30-9DFF891BC6BF}" dt="2023-09-27T03:18:58.418" v="4711" actId="14100"/>
          <ac:spMkLst>
            <pc:docMk/>
            <pc:sldMk cId="3048085472" sldId="793"/>
            <ac:spMk id="27" creationId="{07CDED3C-D3CB-8698-904F-97DB2376014E}"/>
          </ac:spMkLst>
        </pc:spChg>
        <pc:grpChg chg="mod">
          <ac:chgData name="Breno Nicelatchi" userId="495d62745e7169d0" providerId="LiveId" clId="{21BFB9FA-42D4-449E-BA30-9DFF891BC6BF}" dt="2023-09-27T03:18:54.321" v="4710" actId="1037"/>
          <ac:grpSpMkLst>
            <pc:docMk/>
            <pc:sldMk cId="3048085472" sldId="793"/>
            <ac:grpSpMk id="3" creationId="{9F11DF38-F6BD-DA1D-2644-1A6315ED8C05}"/>
          </ac:grpSpMkLst>
        </pc:grpChg>
        <pc:grpChg chg="mod">
          <ac:chgData name="Breno Nicelatchi" userId="495d62745e7169d0" providerId="LiveId" clId="{21BFB9FA-42D4-449E-BA30-9DFF891BC6BF}" dt="2023-09-27T03:18:54.321" v="4710" actId="1037"/>
          <ac:grpSpMkLst>
            <pc:docMk/>
            <pc:sldMk cId="3048085472" sldId="793"/>
            <ac:grpSpMk id="4" creationId="{379FD2BE-3211-0196-912B-8A18B05C398A}"/>
          </ac:grpSpMkLst>
        </pc:grpChg>
        <pc:grpChg chg="mod">
          <ac:chgData name="Breno Nicelatchi" userId="495d62745e7169d0" providerId="LiveId" clId="{21BFB9FA-42D4-449E-BA30-9DFF891BC6BF}" dt="2023-09-27T03:18:54.321" v="4710" actId="1037"/>
          <ac:grpSpMkLst>
            <pc:docMk/>
            <pc:sldMk cId="3048085472" sldId="793"/>
            <ac:grpSpMk id="6" creationId="{DDA6D53F-B45D-565E-B790-548E2EBBD104}"/>
          </ac:grpSpMkLst>
        </pc:grpChg>
        <pc:grpChg chg="mod">
          <ac:chgData name="Breno Nicelatchi" userId="495d62745e7169d0" providerId="LiveId" clId="{21BFB9FA-42D4-449E-BA30-9DFF891BC6BF}" dt="2023-09-27T03:18:54.321" v="4710" actId="1037"/>
          <ac:grpSpMkLst>
            <pc:docMk/>
            <pc:sldMk cId="3048085472" sldId="793"/>
            <ac:grpSpMk id="12" creationId="{1093C383-9932-F320-7906-9181A5992686}"/>
          </ac:grpSpMkLst>
        </pc:grpChg>
      </pc:sldChg>
      <pc:sldChg chg="modSp add mod">
        <pc:chgData name="Breno Nicelatchi" userId="495d62745e7169d0" providerId="LiveId" clId="{21BFB9FA-42D4-449E-BA30-9DFF891BC6BF}" dt="2023-09-27T03:19:44.432" v="4719" actId="1076"/>
        <pc:sldMkLst>
          <pc:docMk/>
          <pc:sldMk cId="2880235338" sldId="794"/>
        </pc:sldMkLst>
        <pc:spChg chg="mod">
          <ac:chgData name="Breno Nicelatchi" userId="495d62745e7169d0" providerId="LiveId" clId="{21BFB9FA-42D4-449E-BA30-9DFF891BC6BF}" dt="2023-09-27T03:19:44.432" v="4719" actId="1076"/>
          <ac:spMkLst>
            <pc:docMk/>
            <pc:sldMk cId="2880235338" sldId="794"/>
            <ac:spMk id="20" creationId="{06219430-046E-31BB-9E28-341627C8DC30}"/>
          </ac:spMkLst>
        </pc:spChg>
      </pc:sldChg>
      <pc:sldChg chg="modSp add mod modAnim">
        <pc:chgData name="Breno Nicelatchi" userId="495d62745e7169d0" providerId="LiveId" clId="{21BFB9FA-42D4-449E-BA30-9DFF891BC6BF}" dt="2023-09-27T03:29:04.459" v="4869" actId="1076"/>
        <pc:sldMkLst>
          <pc:docMk/>
          <pc:sldMk cId="4154343029" sldId="795"/>
        </pc:sldMkLst>
        <pc:spChg chg="mod">
          <ac:chgData name="Breno Nicelatchi" userId="495d62745e7169d0" providerId="LiveId" clId="{21BFB9FA-42D4-449E-BA30-9DFF891BC6BF}" dt="2023-09-27T03:29:04.459" v="4869" actId="1076"/>
          <ac:spMkLst>
            <pc:docMk/>
            <pc:sldMk cId="4154343029" sldId="795"/>
            <ac:spMk id="8" creationId="{DC930CC5-7480-C6BA-F0C6-B802EBEA0151}"/>
          </ac:spMkLst>
        </pc:spChg>
        <pc:spChg chg="mod">
          <ac:chgData name="Breno Nicelatchi" userId="495d62745e7169d0" providerId="LiveId" clId="{21BFB9FA-42D4-449E-BA30-9DFF891BC6BF}" dt="2023-09-27T03:29:00.067" v="4868" actId="1038"/>
          <ac:spMkLst>
            <pc:docMk/>
            <pc:sldMk cId="4154343029" sldId="795"/>
            <ac:spMk id="16" creationId="{A48F4669-C472-F185-1B31-169B2B656BFB}"/>
          </ac:spMkLst>
        </pc:spChg>
      </pc:sldChg>
      <pc:sldChg chg="modSp add mod ord modAnim">
        <pc:chgData name="Breno Nicelatchi" userId="495d62745e7169d0" providerId="LiveId" clId="{21BFB9FA-42D4-449E-BA30-9DFF891BC6BF}" dt="2023-09-27T03:28:22.707" v="4822" actId="1038"/>
        <pc:sldMkLst>
          <pc:docMk/>
          <pc:sldMk cId="2482144155" sldId="796"/>
        </pc:sldMkLst>
        <pc:spChg chg="mod">
          <ac:chgData name="Breno Nicelatchi" userId="495d62745e7169d0" providerId="LiveId" clId="{21BFB9FA-42D4-449E-BA30-9DFF891BC6BF}" dt="2023-09-27T03:28:22.707" v="4822" actId="1038"/>
          <ac:spMkLst>
            <pc:docMk/>
            <pc:sldMk cId="2482144155" sldId="796"/>
            <ac:spMk id="6" creationId="{7B52ACA0-2DD9-920B-5EB6-442911826332}"/>
          </ac:spMkLst>
        </pc:spChg>
        <pc:spChg chg="mod">
          <ac:chgData name="Breno Nicelatchi" userId="495d62745e7169d0" providerId="LiveId" clId="{21BFB9FA-42D4-449E-BA30-9DFF891BC6BF}" dt="2023-09-27T03:28:22.707" v="4822" actId="1038"/>
          <ac:spMkLst>
            <pc:docMk/>
            <pc:sldMk cId="2482144155" sldId="796"/>
            <ac:spMk id="8" creationId="{B935B5CA-FEAF-3AB8-B7A9-260AF6C22A65}"/>
          </ac:spMkLst>
        </pc:spChg>
        <pc:spChg chg="mod">
          <ac:chgData name="Breno Nicelatchi" userId="495d62745e7169d0" providerId="LiveId" clId="{21BFB9FA-42D4-449E-BA30-9DFF891BC6BF}" dt="2023-09-27T03:28:22.707" v="4822" actId="1038"/>
          <ac:spMkLst>
            <pc:docMk/>
            <pc:sldMk cId="2482144155" sldId="796"/>
            <ac:spMk id="9" creationId="{4C2D448A-FB4D-B681-342F-6AB370576481}"/>
          </ac:spMkLst>
        </pc:spChg>
        <pc:spChg chg="mod">
          <ac:chgData name="Breno Nicelatchi" userId="495d62745e7169d0" providerId="LiveId" clId="{21BFB9FA-42D4-449E-BA30-9DFF891BC6BF}" dt="2023-09-27T03:28:03.949" v="4748" actId="20577"/>
          <ac:spMkLst>
            <pc:docMk/>
            <pc:sldMk cId="2482144155" sldId="796"/>
            <ac:spMk id="10" creationId="{567CECA1-11BB-D32B-B10E-ED7A63C001B2}"/>
          </ac:spMkLst>
        </pc:spChg>
        <pc:spChg chg="mod">
          <ac:chgData name="Breno Nicelatchi" userId="495d62745e7169d0" providerId="LiveId" clId="{21BFB9FA-42D4-449E-BA30-9DFF891BC6BF}" dt="2023-09-27T03:28:15.376" v="4797" actId="1038"/>
          <ac:spMkLst>
            <pc:docMk/>
            <pc:sldMk cId="2482144155" sldId="796"/>
            <ac:spMk id="14" creationId="{F1E0E0B0-4238-2EF0-4C59-C3E274FDF934}"/>
          </ac:spMkLst>
        </pc:spChg>
        <pc:spChg chg="mod">
          <ac:chgData name="Breno Nicelatchi" userId="495d62745e7169d0" providerId="LiveId" clId="{21BFB9FA-42D4-449E-BA30-9DFF891BC6BF}" dt="2023-09-27T03:28:15.376" v="4797" actId="1038"/>
          <ac:spMkLst>
            <pc:docMk/>
            <pc:sldMk cId="2482144155" sldId="796"/>
            <ac:spMk id="16" creationId="{DEAF645C-7CFA-739D-D01D-4C45B4AD5EA6}"/>
          </ac:spMkLst>
        </pc:spChg>
        <pc:spChg chg="mod">
          <ac:chgData name="Breno Nicelatchi" userId="495d62745e7169d0" providerId="LiveId" clId="{21BFB9FA-42D4-449E-BA30-9DFF891BC6BF}" dt="2023-09-27T03:28:15.376" v="4797" actId="1038"/>
          <ac:spMkLst>
            <pc:docMk/>
            <pc:sldMk cId="2482144155" sldId="796"/>
            <ac:spMk id="17" creationId="{169B5D4E-DE0A-D3ED-D92C-F3728740E48F}"/>
          </ac:spMkLst>
        </pc:spChg>
        <pc:spChg chg="mod">
          <ac:chgData name="Breno Nicelatchi" userId="495d62745e7169d0" providerId="LiveId" clId="{21BFB9FA-42D4-449E-BA30-9DFF891BC6BF}" dt="2023-09-27T03:28:07.435" v="4764" actId="1036"/>
          <ac:spMkLst>
            <pc:docMk/>
            <pc:sldMk cId="2482144155" sldId="796"/>
            <ac:spMk id="18" creationId="{C7218728-CCC2-2403-8C6D-1088675B1DAC}"/>
          </ac:spMkLst>
        </pc:spChg>
        <pc:grpChg chg="mod">
          <ac:chgData name="Breno Nicelatchi" userId="495d62745e7169d0" providerId="LiveId" clId="{21BFB9FA-42D4-449E-BA30-9DFF891BC6BF}" dt="2023-09-27T03:28:22.707" v="4822" actId="1038"/>
          <ac:grpSpMkLst>
            <pc:docMk/>
            <pc:sldMk cId="2482144155" sldId="796"/>
            <ac:grpSpMk id="5" creationId="{D34661B9-5410-9291-36CD-05628588F989}"/>
          </ac:grpSpMkLst>
        </pc:grpChg>
        <pc:grpChg chg="mod">
          <ac:chgData name="Breno Nicelatchi" userId="495d62745e7169d0" providerId="LiveId" clId="{21BFB9FA-42D4-449E-BA30-9DFF891BC6BF}" dt="2023-09-27T03:28:22.707" v="4822" actId="1038"/>
          <ac:grpSpMkLst>
            <pc:docMk/>
            <pc:sldMk cId="2482144155" sldId="796"/>
            <ac:grpSpMk id="7" creationId="{7B920F01-DF81-500A-CC0D-8783CD20C799}"/>
          </ac:grpSpMkLst>
        </pc:grpChg>
        <pc:grpChg chg="mod">
          <ac:chgData name="Breno Nicelatchi" userId="495d62745e7169d0" providerId="LiveId" clId="{21BFB9FA-42D4-449E-BA30-9DFF891BC6BF}" dt="2023-09-27T03:28:15.376" v="4797" actId="1038"/>
          <ac:grpSpMkLst>
            <pc:docMk/>
            <pc:sldMk cId="2482144155" sldId="796"/>
            <ac:grpSpMk id="13" creationId="{964D0C6A-8BC1-D5A4-432C-C83D5E79F82C}"/>
          </ac:grpSpMkLst>
        </pc:grpChg>
        <pc:grpChg chg="mod">
          <ac:chgData name="Breno Nicelatchi" userId="495d62745e7169d0" providerId="LiveId" clId="{21BFB9FA-42D4-449E-BA30-9DFF891BC6BF}" dt="2023-09-27T03:28:15.376" v="4797" actId="1038"/>
          <ac:grpSpMkLst>
            <pc:docMk/>
            <pc:sldMk cId="2482144155" sldId="796"/>
            <ac:grpSpMk id="15" creationId="{F969C398-73F3-2132-F22F-CF1452550BC3}"/>
          </ac:grpSpMkLst>
        </pc:grpChg>
      </pc:sldChg>
      <pc:sldChg chg="modSp add mod">
        <pc:chgData name="Breno Nicelatchi" userId="495d62745e7169d0" providerId="LiveId" clId="{21BFB9FA-42D4-449E-BA30-9DFF891BC6BF}" dt="2023-09-27T03:30:45.856" v="4938" actId="1036"/>
        <pc:sldMkLst>
          <pc:docMk/>
          <pc:sldMk cId="3920209055" sldId="797"/>
        </pc:sldMkLst>
        <pc:spChg chg="mod">
          <ac:chgData name="Breno Nicelatchi" userId="495d62745e7169d0" providerId="LiveId" clId="{21BFB9FA-42D4-449E-BA30-9DFF891BC6BF}" dt="2023-09-27T03:30:45.856" v="4938" actId="1036"/>
          <ac:spMkLst>
            <pc:docMk/>
            <pc:sldMk cId="3920209055" sldId="797"/>
            <ac:spMk id="20" creationId="{6C9F1BC3-DE31-4190-8395-24AF21AB5E8C}"/>
          </ac:spMkLst>
        </pc:spChg>
      </pc:sldChg>
      <pc:sldChg chg="modSp add mod">
        <pc:chgData name="Breno Nicelatchi" userId="495d62745e7169d0" providerId="LiveId" clId="{21BFB9FA-42D4-449E-BA30-9DFF891BC6BF}" dt="2023-09-27T03:30:32.009" v="4918" actId="1036"/>
        <pc:sldMkLst>
          <pc:docMk/>
          <pc:sldMk cId="3117904123" sldId="798"/>
        </pc:sldMkLst>
        <pc:spChg chg="mod">
          <ac:chgData name="Breno Nicelatchi" userId="495d62745e7169d0" providerId="LiveId" clId="{21BFB9FA-42D4-449E-BA30-9DFF891BC6BF}" dt="2023-09-27T03:30:32.009" v="4918" actId="1036"/>
          <ac:spMkLst>
            <pc:docMk/>
            <pc:sldMk cId="3117904123" sldId="798"/>
            <ac:spMk id="10" creationId="{9BE1070A-195E-EE29-FB4C-C286CF98521A}"/>
          </ac:spMkLst>
        </pc:spChg>
      </pc:sldChg>
      <pc:sldChg chg="modSp add mod">
        <pc:chgData name="Breno Nicelatchi" userId="495d62745e7169d0" providerId="LiveId" clId="{21BFB9FA-42D4-449E-BA30-9DFF891BC6BF}" dt="2023-09-27T03:31:10.843" v="4942" actId="1076"/>
        <pc:sldMkLst>
          <pc:docMk/>
          <pc:sldMk cId="3877874456" sldId="799"/>
        </pc:sldMkLst>
        <pc:spChg chg="mod">
          <ac:chgData name="Breno Nicelatchi" userId="495d62745e7169d0" providerId="LiveId" clId="{21BFB9FA-42D4-449E-BA30-9DFF891BC6BF}" dt="2023-09-27T03:31:10.843" v="4942" actId="1076"/>
          <ac:spMkLst>
            <pc:docMk/>
            <pc:sldMk cId="3877874456" sldId="799"/>
            <ac:spMk id="13" creationId="{83EFECB2-FF0E-472D-ABFD-544AACDF2DCD}"/>
          </ac:spMkLst>
        </pc:spChg>
      </pc:sldChg>
      <pc:sldChg chg="modSp add mod modAnim">
        <pc:chgData name="Breno Nicelatchi" userId="495d62745e7169d0" providerId="LiveId" clId="{21BFB9FA-42D4-449E-BA30-9DFF891BC6BF}" dt="2023-09-27T03:32:01.484" v="4955" actId="1076"/>
        <pc:sldMkLst>
          <pc:docMk/>
          <pc:sldMk cId="3904167851" sldId="800"/>
        </pc:sldMkLst>
        <pc:spChg chg="mod">
          <ac:chgData name="Breno Nicelatchi" userId="495d62745e7169d0" providerId="LiveId" clId="{21BFB9FA-42D4-449E-BA30-9DFF891BC6BF}" dt="2023-09-27T03:32:01.484" v="4955" actId="1076"/>
          <ac:spMkLst>
            <pc:docMk/>
            <pc:sldMk cId="3904167851" sldId="800"/>
            <ac:spMk id="20" creationId="{06219430-046E-31BB-9E28-341627C8DC30}"/>
          </ac:spMkLst>
        </pc:spChg>
      </pc:sldChg>
      <pc:sldChg chg="modSp add mod">
        <pc:chgData name="Breno Nicelatchi" userId="495d62745e7169d0" providerId="LiveId" clId="{21BFB9FA-42D4-449E-BA30-9DFF891BC6BF}" dt="2023-09-27T03:32:57.115" v="4985" actId="1037"/>
        <pc:sldMkLst>
          <pc:docMk/>
          <pc:sldMk cId="3706679466" sldId="801"/>
        </pc:sldMkLst>
        <pc:spChg chg="mod">
          <ac:chgData name="Breno Nicelatchi" userId="495d62745e7169d0" providerId="LiveId" clId="{21BFB9FA-42D4-449E-BA30-9DFF891BC6BF}" dt="2023-09-27T03:32:57.115" v="4985" actId="1037"/>
          <ac:spMkLst>
            <pc:docMk/>
            <pc:sldMk cId="3706679466" sldId="801"/>
            <ac:spMk id="12" creationId="{3AA0B4B4-26C4-0E92-0F60-F092889315BB}"/>
          </ac:spMkLst>
        </pc:spChg>
      </pc:sldChg>
      <pc:sldChg chg="modSp add mod">
        <pc:chgData name="Breno Nicelatchi" userId="495d62745e7169d0" providerId="LiveId" clId="{21BFB9FA-42D4-449E-BA30-9DFF891BC6BF}" dt="2023-09-27T03:33:44.274" v="4996" actId="1076"/>
        <pc:sldMkLst>
          <pc:docMk/>
          <pc:sldMk cId="2236222047" sldId="802"/>
        </pc:sldMkLst>
        <pc:spChg chg="mod">
          <ac:chgData name="Breno Nicelatchi" userId="495d62745e7169d0" providerId="LiveId" clId="{21BFB9FA-42D4-449E-BA30-9DFF891BC6BF}" dt="2023-09-27T03:33:44.274" v="4996" actId="1076"/>
          <ac:spMkLst>
            <pc:docMk/>
            <pc:sldMk cId="2236222047" sldId="802"/>
            <ac:spMk id="7" creationId="{5C72E115-964A-667F-C09B-1F69BD2A60E7}"/>
          </ac:spMkLst>
        </pc:spChg>
      </pc:sldChg>
      <pc:sldChg chg="modSp add mod modAnim">
        <pc:chgData name="Breno Nicelatchi" userId="495d62745e7169d0" providerId="LiveId" clId="{21BFB9FA-42D4-449E-BA30-9DFF891BC6BF}" dt="2023-09-27T03:34:27.607" v="5005" actId="207"/>
        <pc:sldMkLst>
          <pc:docMk/>
          <pc:sldMk cId="2739515615" sldId="803"/>
        </pc:sldMkLst>
        <pc:spChg chg="mod">
          <ac:chgData name="Breno Nicelatchi" userId="495d62745e7169d0" providerId="LiveId" clId="{21BFB9FA-42D4-449E-BA30-9DFF891BC6BF}" dt="2023-09-27T03:34:27.607" v="5005" actId="207"/>
          <ac:spMkLst>
            <pc:docMk/>
            <pc:sldMk cId="2739515615" sldId="803"/>
            <ac:spMk id="111" creationId="{218A1723-10B4-F126-65BB-B50D5528CBA6}"/>
          </ac:spMkLst>
        </pc:spChg>
      </pc:sldChg>
    </pc:docChg>
  </pc:docChgLst>
  <pc:docChgLst>
    <pc:chgData name="Herbert Bento" userId="ba54d7a0fc78066d" providerId="LiveId" clId="{83284BFE-5BFB-41F0-9FD2-853524BC4930}"/>
    <pc:docChg chg="modSld">
      <pc:chgData name="Herbert Bento" userId="ba54d7a0fc78066d" providerId="LiveId" clId="{83284BFE-5BFB-41F0-9FD2-853524BC4930}" dt="2023-10-20T15:19:02.428" v="69" actId="6549"/>
      <pc:docMkLst>
        <pc:docMk/>
      </pc:docMkLst>
      <pc:sldChg chg="modSp">
        <pc:chgData name="Herbert Bento" userId="ba54d7a0fc78066d" providerId="LiveId" clId="{83284BFE-5BFB-41F0-9FD2-853524BC4930}" dt="2023-10-20T15:19:02.428" v="69" actId="6549"/>
        <pc:sldMkLst>
          <pc:docMk/>
          <pc:sldMk cId="1633477461" sldId="755"/>
        </pc:sldMkLst>
        <pc:spChg chg="mod">
          <ac:chgData name="Herbert Bento" userId="ba54d7a0fc78066d" providerId="LiveId" clId="{83284BFE-5BFB-41F0-9FD2-853524BC4930}" dt="2023-10-20T15:19:02.428" v="69" actId="6549"/>
          <ac:spMkLst>
            <pc:docMk/>
            <pc:sldMk cId="1633477461" sldId="755"/>
            <ac:spMk id="27" creationId="{07CDED3C-D3CB-8698-904F-97DB2376014E}"/>
          </ac:spMkLst>
        </pc:spChg>
      </pc:sldChg>
    </pc:docChg>
  </pc:docChgLst>
  <pc:docChgLst>
    <pc:chgData name="Breno Nicelatchi" userId="495d62745e7169d0" providerId="LiveId" clId="{C3C4F742-C7F4-4B54-BDFB-6063D92D00DE}"/>
    <pc:docChg chg="undo redo custSel addSld delSld modSld sldOrd">
      <pc:chgData name="Breno Nicelatchi" userId="495d62745e7169d0" providerId="LiveId" clId="{C3C4F742-C7F4-4B54-BDFB-6063D92D00DE}" dt="2023-09-06T01:56:46.639" v="5647" actId="47"/>
      <pc:docMkLst>
        <pc:docMk/>
      </pc:docMkLst>
      <pc:sldChg chg="addSp delSp modSp add mod modTransition setBg addAnim delAnim modAnim">
        <pc:chgData name="Breno Nicelatchi" userId="495d62745e7169d0" providerId="LiveId" clId="{C3C4F742-C7F4-4B54-BDFB-6063D92D00DE}" dt="2023-09-05T15:09:52.002" v="1296"/>
        <pc:sldMkLst>
          <pc:docMk/>
          <pc:sldMk cId="3045140109" sldId="266"/>
        </pc:sldMkLst>
        <pc:spChg chg="mod">
          <ac:chgData name="Breno Nicelatchi" userId="495d62745e7169d0" providerId="LiveId" clId="{C3C4F742-C7F4-4B54-BDFB-6063D92D00DE}" dt="2023-09-05T14:03:56.545" v="342" actId="1038"/>
          <ac:spMkLst>
            <pc:docMk/>
            <pc:sldMk cId="3045140109" sldId="266"/>
            <ac:spMk id="2" creationId="{15B23C8D-70FA-4AB0-BB65-B730AAD7E431}"/>
          </ac:spMkLst>
        </pc:spChg>
        <pc:spChg chg="add del">
          <ac:chgData name="Breno Nicelatchi" userId="495d62745e7169d0" providerId="LiveId" clId="{C3C4F742-C7F4-4B54-BDFB-6063D92D00DE}" dt="2023-09-05T13:54:48.226" v="2" actId="478"/>
          <ac:spMkLst>
            <pc:docMk/>
            <pc:sldMk cId="3045140109" sldId="266"/>
            <ac:spMk id="3" creationId="{E92F3212-FF92-881B-F334-BFC6334C4AD5}"/>
          </ac:spMkLst>
        </pc:spChg>
        <pc:spChg chg="add del mod">
          <ac:chgData name="Breno Nicelatchi" userId="495d62745e7169d0" providerId="LiveId" clId="{C3C4F742-C7F4-4B54-BDFB-6063D92D00DE}" dt="2023-09-05T14:01:24.646" v="321" actId="478"/>
          <ac:spMkLst>
            <pc:docMk/>
            <pc:sldMk cId="3045140109" sldId="266"/>
            <ac:spMk id="8" creationId="{DF3F2387-4DEE-6DFE-459D-A1B0EAF521BD}"/>
          </ac:spMkLst>
        </pc:spChg>
        <pc:spChg chg="del mod topLvl">
          <ac:chgData name="Breno Nicelatchi" userId="495d62745e7169d0" providerId="LiveId" clId="{C3C4F742-C7F4-4B54-BDFB-6063D92D00DE}" dt="2023-09-05T13:56:48.004" v="138" actId="478"/>
          <ac:spMkLst>
            <pc:docMk/>
            <pc:sldMk cId="3045140109" sldId="266"/>
            <ac:spMk id="12" creationId="{C03673CC-3088-443A-ADCA-800232A9FEB2}"/>
          </ac:spMkLst>
        </pc:spChg>
        <pc:spChg chg="mod topLvl">
          <ac:chgData name="Breno Nicelatchi" userId="495d62745e7169d0" providerId="LiveId" clId="{C3C4F742-C7F4-4B54-BDFB-6063D92D00DE}" dt="2023-09-05T14:03:39.742" v="327" actId="1076"/>
          <ac:spMkLst>
            <pc:docMk/>
            <pc:sldMk cId="3045140109" sldId="266"/>
            <ac:spMk id="13" creationId="{1C35F792-7145-46E7-9D95-5B4C65CAD92D}"/>
          </ac:spMkLst>
        </pc:spChg>
        <pc:spChg chg="del mod topLvl">
          <ac:chgData name="Breno Nicelatchi" userId="495d62745e7169d0" providerId="LiveId" clId="{C3C4F742-C7F4-4B54-BDFB-6063D92D00DE}" dt="2023-09-05T13:56:18.824" v="129" actId="478"/>
          <ac:spMkLst>
            <pc:docMk/>
            <pc:sldMk cId="3045140109" sldId="266"/>
            <ac:spMk id="14" creationId="{6A026B98-3CE1-4564-B2AF-DF3402127F0B}"/>
          </ac:spMkLst>
        </pc:spChg>
        <pc:spChg chg="del">
          <ac:chgData name="Breno Nicelatchi" userId="495d62745e7169d0" providerId="LiveId" clId="{C3C4F742-C7F4-4B54-BDFB-6063D92D00DE}" dt="2023-09-05T13:55:44.454" v="102" actId="478"/>
          <ac:spMkLst>
            <pc:docMk/>
            <pc:sldMk cId="3045140109" sldId="266"/>
            <ac:spMk id="15" creationId="{6525050A-FEF8-4D89-9F60-9957B921F5A7}"/>
          </ac:spMkLst>
        </pc:spChg>
        <pc:spChg chg="del">
          <ac:chgData name="Breno Nicelatchi" userId="495d62745e7169d0" providerId="LiveId" clId="{C3C4F742-C7F4-4B54-BDFB-6063D92D00DE}" dt="2023-09-05T13:55:44.454" v="102" actId="478"/>
          <ac:spMkLst>
            <pc:docMk/>
            <pc:sldMk cId="3045140109" sldId="266"/>
            <ac:spMk id="16" creationId="{2EA81685-228B-4297-9F7F-0B97DF097D48}"/>
          </ac:spMkLst>
        </pc:spChg>
        <pc:spChg chg="del">
          <ac:chgData name="Breno Nicelatchi" userId="495d62745e7169d0" providerId="LiveId" clId="{C3C4F742-C7F4-4B54-BDFB-6063D92D00DE}" dt="2023-09-05T13:55:44.454" v="102" actId="478"/>
          <ac:spMkLst>
            <pc:docMk/>
            <pc:sldMk cId="3045140109" sldId="266"/>
            <ac:spMk id="17" creationId="{8B174FEF-CDFF-4D95-8B97-FFBC2E53303A}"/>
          </ac:spMkLst>
        </pc:spChg>
        <pc:spChg chg="del">
          <ac:chgData name="Breno Nicelatchi" userId="495d62745e7169d0" providerId="LiveId" clId="{C3C4F742-C7F4-4B54-BDFB-6063D92D00DE}" dt="2023-09-05T13:55:44.454" v="102" actId="478"/>
          <ac:spMkLst>
            <pc:docMk/>
            <pc:sldMk cId="3045140109" sldId="266"/>
            <ac:spMk id="18" creationId="{AC834D0A-267B-4C61-AF5B-2B9B416180CF}"/>
          </ac:spMkLst>
        </pc:spChg>
        <pc:spChg chg="mod">
          <ac:chgData name="Breno Nicelatchi" userId="495d62745e7169d0" providerId="LiveId" clId="{C3C4F742-C7F4-4B54-BDFB-6063D92D00DE}" dt="2023-09-05T13:58:31.918" v="163" actId="14100"/>
          <ac:spMkLst>
            <pc:docMk/>
            <pc:sldMk cId="3045140109" sldId="266"/>
            <ac:spMk id="19" creationId="{D7C9C586-9509-4D14-80EF-7A6E28A59F26}"/>
          </ac:spMkLst>
        </pc:spChg>
        <pc:grpChg chg="del">
          <ac:chgData name="Breno Nicelatchi" userId="495d62745e7169d0" providerId="LiveId" clId="{C3C4F742-C7F4-4B54-BDFB-6063D92D00DE}" dt="2023-09-05T13:56:22.203" v="130" actId="478"/>
          <ac:grpSpMkLst>
            <pc:docMk/>
            <pc:sldMk cId="3045140109" sldId="266"/>
            <ac:grpSpMk id="7" creationId="{00000000-0000-0000-0000-000000000000}"/>
          </ac:grpSpMkLst>
        </pc:grpChg>
        <pc:grpChg chg="add del mod">
          <ac:chgData name="Breno Nicelatchi" userId="495d62745e7169d0" providerId="LiveId" clId="{C3C4F742-C7F4-4B54-BDFB-6063D92D00DE}" dt="2023-09-05T13:56:15.044" v="127" actId="165"/>
          <ac:grpSpMkLst>
            <pc:docMk/>
            <pc:sldMk cId="3045140109" sldId="266"/>
            <ac:grpSpMk id="20" creationId="{E29A78A8-3BFD-414E-A627-CC034CD926D1}"/>
          </ac:grpSpMkLst>
        </pc:grpChg>
        <pc:picChg chg="add del mod">
          <ac:chgData name="Breno Nicelatchi" userId="495d62745e7169d0" providerId="LiveId" clId="{C3C4F742-C7F4-4B54-BDFB-6063D92D00DE}" dt="2023-09-05T14:01:26.044" v="322" actId="478"/>
          <ac:picMkLst>
            <pc:docMk/>
            <pc:sldMk cId="3045140109" sldId="266"/>
            <ac:picMk id="1026" creationId="{2CBF8BB6-A52F-9AE6-5138-CE80F152A16F}"/>
          </ac:picMkLst>
        </pc:picChg>
      </pc:sldChg>
      <pc:sldChg chg="delSp modSp add mod modTransition modAnim">
        <pc:chgData name="Breno Nicelatchi" userId="495d62745e7169d0" providerId="LiveId" clId="{C3C4F742-C7F4-4B54-BDFB-6063D92D00DE}" dt="2023-09-05T23:00:59.418" v="3592" actId="1038"/>
        <pc:sldMkLst>
          <pc:docMk/>
          <pc:sldMk cId="305709968" sldId="274"/>
        </pc:sldMkLst>
        <pc:spChg chg="mod modCrop">
          <ac:chgData name="Breno Nicelatchi" userId="495d62745e7169d0" providerId="LiveId" clId="{C3C4F742-C7F4-4B54-BDFB-6063D92D00DE}" dt="2023-09-05T22:31:36.853" v="3371"/>
          <ac:spMkLst>
            <pc:docMk/>
            <pc:sldMk cId="305709968" sldId="274"/>
            <ac:spMk id="3" creationId="{A8A8F890-4F1C-4A12-ADF2-19E0D5DE9243}"/>
          </ac:spMkLst>
        </pc:spChg>
        <pc:spChg chg="mod topLvl">
          <ac:chgData name="Breno Nicelatchi" userId="495d62745e7169d0" providerId="LiveId" clId="{C3C4F742-C7F4-4B54-BDFB-6063D92D00DE}" dt="2023-09-05T23:00:59.418" v="3592" actId="1038"/>
          <ac:spMkLst>
            <pc:docMk/>
            <pc:sldMk cId="305709968" sldId="274"/>
            <ac:spMk id="11" creationId="{6FAA3B89-8AAC-4040-81BD-6390CC89AF7C}"/>
          </ac:spMkLst>
        </pc:spChg>
        <pc:spChg chg="mod topLvl">
          <ac:chgData name="Breno Nicelatchi" userId="495d62745e7169d0" providerId="LiveId" clId="{C3C4F742-C7F4-4B54-BDFB-6063D92D00DE}" dt="2023-09-05T23:00:59.418" v="3592" actId="1038"/>
          <ac:spMkLst>
            <pc:docMk/>
            <pc:sldMk cId="305709968" sldId="274"/>
            <ac:spMk id="12" creationId="{A37DB8D8-DE11-4B1D-86EE-528F07A064E9}"/>
          </ac:spMkLst>
        </pc:spChg>
        <pc:spChg chg="mod topLvl">
          <ac:chgData name="Breno Nicelatchi" userId="495d62745e7169d0" providerId="LiveId" clId="{C3C4F742-C7F4-4B54-BDFB-6063D92D00DE}" dt="2023-09-05T23:00:59.418" v="3592" actId="1038"/>
          <ac:spMkLst>
            <pc:docMk/>
            <pc:sldMk cId="305709968" sldId="274"/>
            <ac:spMk id="13" creationId="{83EFECB2-FF0E-472D-ABFD-544AACDF2DCD}"/>
          </ac:spMkLst>
        </pc:spChg>
        <pc:spChg chg="del">
          <ac:chgData name="Breno Nicelatchi" userId="495d62745e7169d0" providerId="LiveId" clId="{C3C4F742-C7F4-4B54-BDFB-6063D92D00DE}" dt="2023-09-05T14:55:03.248" v="1055" actId="478"/>
          <ac:spMkLst>
            <pc:docMk/>
            <pc:sldMk cId="305709968" sldId="274"/>
            <ac:spMk id="14" creationId="{58BEBDC9-8E3A-43CC-A195-5942BD49C4B4}"/>
          </ac:spMkLst>
        </pc:spChg>
        <pc:grpChg chg="del">
          <ac:chgData name="Breno Nicelatchi" userId="495d62745e7169d0" providerId="LiveId" clId="{C3C4F742-C7F4-4B54-BDFB-6063D92D00DE}" dt="2023-09-05T14:53:46.659" v="1051" actId="478"/>
          <ac:grpSpMkLst>
            <pc:docMk/>
            <pc:sldMk cId="305709968" sldId="274"/>
            <ac:grpSpMk id="7" creationId="{00000000-0000-0000-0000-000000000000}"/>
          </ac:grpSpMkLst>
        </pc:grpChg>
        <pc:grpChg chg="del">
          <ac:chgData name="Breno Nicelatchi" userId="495d62745e7169d0" providerId="LiveId" clId="{C3C4F742-C7F4-4B54-BDFB-6063D92D00DE}" dt="2023-09-05T14:55:32.547" v="1076" actId="165"/>
          <ac:grpSpMkLst>
            <pc:docMk/>
            <pc:sldMk cId="305709968" sldId="274"/>
            <ac:grpSpMk id="9" creationId="{1A1A13A5-05C3-47B6-9329-A18FD78A1F08}"/>
          </ac:grpSpMkLst>
        </pc:grpChg>
        <pc:grpChg chg="del mod topLvl">
          <ac:chgData name="Breno Nicelatchi" userId="495d62745e7169d0" providerId="LiveId" clId="{C3C4F742-C7F4-4B54-BDFB-6063D92D00DE}" dt="2023-09-05T14:55:53.904" v="1097" actId="165"/>
          <ac:grpSpMkLst>
            <pc:docMk/>
            <pc:sldMk cId="305709968" sldId="274"/>
            <ac:grpSpMk id="10" creationId="{3C88CCA6-BB8F-429C-86E3-6BAEA911D8B8}"/>
          </ac:grpSpMkLst>
        </pc:grpChg>
        <pc:grpChg chg="mod">
          <ac:chgData name="Breno Nicelatchi" userId="495d62745e7169d0" providerId="LiveId" clId="{C3C4F742-C7F4-4B54-BDFB-6063D92D00DE}" dt="2023-09-05T23:00:59.418" v="3592" actId="1038"/>
          <ac:grpSpMkLst>
            <pc:docMk/>
            <pc:sldMk cId="305709968" sldId="274"/>
            <ac:grpSpMk id="15" creationId="{22BA2726-EC66-4368-9203-8BED179BC1AF}"/>
          </ac:grpSpMkLst>
        </pc:grpChg>
      </pc:sldChg>
      <pc:sldChg chg="del">
        <pc:chgData name="Breno Nicelatchi" userId="495d62745e7169d0" providerId="LiveId" clId="{C3C4F742-C7F4-4B54-BDFB-6063D92D00DE}" dt="2023-09-05T13:59:42.329" v="174" actId="47"/>
        <pc:sldMkLst>
          <pc:docMk/>
          <pc:sldMk cId="1340551079" sldId="290"/>
        </pc:sldMkLst>
      </pc:sldChg>
      <pc:sldChg chg="addSp delSp modSp mod modAnim">
        <pc:chgData name="Breno Nicelatchi" userId="495d62745e7169d0" providerId="LiveId" clId="{C3C4F742-C7F4-4B54-BDFB-6063D92D00DE}" dt="2023-09-05T15:05:12.969" v="1122" actId="2711"/>
        <pc:sldMkLst>
          <pc:docMk/>
          <pc:sldMk cId="3278004997" sldId="292"/>
        </pc:sldMkLst>
        <pc:spChg chg="del">
          <ac:chgData name="Breno Nicelatchi" userId="495d62745e7169d0" providerId="LiveId" clId="{C3C4F742-C7F4-4B54-BDFB-6063D92D00DE}" dt="2023-09-05T14:43:42.636" v="865" actId="478"/>
          <ac:spMkLst>
            <pc:docMk/>
            <pc:sldMk cId="3278004997" sldId="292"/>
            <ac:spMk id="4" creationId="{3F1C1B1C-0082-3955-A670-AAA35B82EDB3}"/>
          </ac:spMkLst>
        </pc:spChg>
        <pc:spChg chg="del">
          <ac:chgData name="Breno Nicelatchi" userId="495d62745e7169d0" providerId="LiveId" clId="{C3C4F742-C7F4-4B54-BDFB-6063D92D00DE}" dt="2023-09-05T14:43:42.636" v="865" actId="478"/>
          <ac:spMkLst>
            <pc:docMk/>
            <pc:sldMk cId="3278004997" sldId="292"/>
            <ac:spMk id="5" creationId="{A05FA945-466B-6841-8D1B-4318B1E9CBE8}"/>
          </ac:spMkLst>
        </pc:spChg>
        <pc:spChg chg="add mod">
          <ac:chgData name="Breno Nicelatchi" userId="495d62745e7169d0" providerId="LiveId" clId="{C3C4F742-C7F4-4B54-BDFB-6063D92D00DE}" dt="2023-09-05T14:44:13.689" v="870" actId="164"/>
          <ac:spMkLst>
            <pc:docMk/>
            <pc:sldMk cId="3278004997" sldId="292"/>
            <ac:spMk id="6" creationId="{01C7A9E6-5051-A6B8-285A-DBB90A587A7F}"/>
          </ac:spMkLst>
        </pc:spChg>
        <pc:spChg chg="add mod">
          <ac:chgData name="Breno Nicelatchi" userId="495d62745e7169d0" providerId="LiveId" clId="{C3C4F742-C7F4-4B54-BDFB-6063D92D00DE}" dt="2023-09-05T14:44:13.689" v="870" actId="164"/>
          <ac:spMkLst>
            <pc:docMk/>
            <pc:sldMk cId="3278004997" sldId="292"/>
            <ac:spMk id="7" creationId="{85F70CA3-81D9-900C-0044-89926591D060}"/>
          </ac:spMkLst>
        </pc:spChg>
        <pc:spChg chg="add mod">
          <ac:chgData name="Breno Nicelatchi" userId="495d62745e7169d0" providerId="LiveId" clId="{C3C4F742-C7F4-4B54-BDFB-6063D92D00DE}" dt="2023-09-05T14:44:25.085" v="873" actId="207"/>
          <ac:spMkLst>
            <pc:docMk/>
            <pc:sldMk cId="3278004997" sldId="292"/>
            <ac:spMk id="8" creationId="{DB1C0F90-A5A9-A3EC-08FD-D0F9EB056BB8}"/>
          </ac:spMkLst>
        </pc:spChg>
        <pc:spChg chg="add mod">
          <ac:chgData name="Breno Nicelatchi" userId="495d62745e7169d0" providerId="LiveId" clId="{C3C4F742-C7F4-4B54-BDFB-6063D92D00DE}" dt="2023-09-05T14:44:13.689" v="870" actId="164"/>
          <ac:spMkLst>
            <pc:docMk/>
            <pc:sldMk cId="3278004997" sldId="292"/>
            <ac:spMk id="9" creationId="{0E168B1F-06CF-5CE7-469C-E139DCD9653B}"/>
          </ac:spMkLst>
        </pc:spChg>
        <pc:spChg chg="add mod">
          <ac:chgData name="Breno Nicelatchi" userId="495d62745e7169d0" providerId="LiveId" clId="{C3C4F742-C7F4-4B54-BDFB-6063D92D00DE}" dt="2023-09-05T14:45:07.513" v="887" actId="1036"/>
          <ac:spMkLst>
            <pc:docMk/>
            <pc:sldMk cId="3278004997" sldId="292"/>
            <ac:spMk id="10" creationId="{40334EEC-6B61-3B13-D1EB-684DC9281CEA}"/>
          </ac:spMkLst>
        </pc:spChg>
        <pc:spChg chg="add mod">
          <ac:chgData name="Breno Nicelatchi" userId="495d62745e7169d0" providerId="LiveId" clId="{C3C4F742-C7F4-4B54-BDFB-6063D92D00DE}" dt="2023-09-05T14:45:10.977" v="892" actId="20577"/>
          <ac:spMkLst>
            <pc:docMk/>
            <pc:sldMk cId="3278004997" sldId="292"/>
            <ac:spMk id="11" creationId="{B79D1431-0D92-4E61-E099-CB0BED70AB92}"/>
          </ac:spMkLst>
        </pc:spChg>
        <pc:spChg chg="add mod">
          <ac:chgData name="Breno Nicelatchi" userId="495d62745e7169d0" providerId="LiveId" clId="{C3C4F742-C7F4-4B54-BDFB-6063D92D00DE}" dt="2023-09-05T15:05:12.969" v="1122" actId="2711"/>
          <ac:spMkLst>
            <pc:docMk/>
            <pc:sldMk cId="3278004997" sldId="292"/>
            <ac:spMk id="12" creationId="{3AA0B4B4-26C4-0E92-0F60-F092889315BB}"/>
          </ac:spMkLst>
        </pc:spChg>
        <pc:spChg chg="add del mod">
          <ac:chgData name="Breno Nicelatchi" userId="495d62745e7169d0" providerId="LiveId" clId="{C3C4F742-C7F4-4B54-BDFB-6063D92D00DE}" dt="2023-09-05T14:44:42.497" v="874" actId="478"/>
          <ac:spMkLst>
            <pc:docMk/>
            <pc:sldMk cId="3278004997" sldId="292"/>
            <ac:spMk id="13" creationId="{F84DA894-38DB-4108-B7EE-FC28A18823C8}"/>
          </ac:spMkLst>
        </pc:spChg>
        <pc:spChg chg="mod topLvl">
          <ac:chgData name="Breno Nicelatchi" userId="495d62745e7169d0" providerId="LiveId" clId="{C3C4F742-C7F4-4B54-BDFB-6063D92D00DE}" dt="2023-09-05T14:47:20.964" v="923" actId="208"/>
          <ac:spMkLst>
            <pc:docMk/>
            <pc:sldMk cId="3278004997" sldId="292"/>
            <ac:spMk id="16" creationId="{90FB603A-4F11-37D1-2C84-24379393864E}"/>
          </ac:spMkLst>
        </pc:spChg>
        <pc:spChg chg="del mod topLvl">
          <ac:chgData name="Breno Nicelatchi" userId="495d62745e7169d0" providerId="LiveId" clId="{C3C4F742-C7F4-4B54-BDFB-6063D92D00DE}" dt="2023-09-05T14:45:59.589" v="897" actId="478"/>
          <ac:spMkLst>
            <pc:docMk/>
            <pc:sldMk cId="3278004997" sldId="292"/>
            <ac:spMk id="17" creationId="{D394536C-E5F6-9BCE-02B2-E71782B2D0CA}"/>
          </ac:spMkLst>
        </pc:spChg>
        <pc:spChg chg="add del">
          <ac:chgData name="Breno Nicelatchi" userId="495d62745e7169d0" providerId="LiveId" clId="{C3C4F742-C7F4-4B54-BDFB-6063D92D00DE}" dt="2023-09-05T14:46:21.976" v="899"/>
          <ac:spMkLst>
            <pc:docMk/>
            <pc:sldMk cId="3278004997" sldId="292"/>
            <ac:spMk id="18" creationId="{ECC8C143-921D-F6A8-315D-4DEEF7CC7964}"/>
          </ac:spMkLst>
        </pc:spChg>
        <pc:grpChg chg="add mod">
          <ac:chgData name="Breno Nicelatchi" userId="495d62745e7169d0" providerId="LiveId" clId="{C3C4F742-C7F4-4B54-BDFB-6063D92D00DE}" dt="2023-09-05T14:44:58.015" v="881" actId="14100"/>
          <ac:grpSpMkLst>
            <pc:docMk/>
            <pc:sldMk cId="3278004997" sldId="292"/>
            <ac:grpSpMk id="14" creationId="{39745DB4-DFBD-2BD5-530D-1B6CB8AD5914}"/>
          </ac:grpSpMkLst>
        </pc:grpChg>
        <pc:grpChg chg="add del mod">
          <ac:chgData name="Breno Nicelatchi" userId="495d62745e7169d0" providerId="LiveId" clId="{C3C4F742-C7F4-4B54-BDFB-6063D92D00DE}" dt="2023-09-05T14:45:59.589" v="897" actId="478"/>
          <ac:grpSpMkLst>
            <pc:docMk/>
            <pc:sldMk cId="3278004997" sldId="292"/>
            <ac:grpSpMk id="15" creationId="{ED1E562B-93C7-E10C-203B-572C93341E7F}"/>
          </ac:grpSpMkLst>
        </pc:grpChg>
        <pc:picChg chg="del">
          <ac:chgData name="Breno Nicelatchi" userId="495d62745e7169d0" providerId="LiveId" clId="{C3C4F742-C7F4-4B54-BDFB-6063D92D00DE}" dt="2023-09-05T14:43:42.636" v="865" actId="478"/>
          <ac:picMkLst>
            <pc:docMk/>
            <pc:sldMk cId="3278004997" sldId="292"/>
            <ac:picMk id="3" creationId="{9F70BD78-3456-380A-D089-CF08F9E121D1}"/>
          </ac:picMkLst>
        </pc:picChg>
        <pc:picChg chg="add mod modCrop">
          <ac:chgData name="Breno Nicelatchi" userId="495d62745e7169d0" providerId="LiveId" clId="{C3C4F742-C7F4-4B54-BDFB-6063D92D00DE}" dt="2023-09-05T14:47:13.334" v="922" actId="1076"/>
          <ac:picMkLst>
            <pc:docMk/>
            <pc:sldMk cId="3278004997" sldId="292"/>
            <ac:picMk id="19" creationId="{A8905025-473B-4212-2503-4CCFBEFA7A62}"/>
          </ac:picMkLst>
        </pc:picChg>
      </pc:sldChg>
      <pc:sldChg chg="modSp mod ord">
        <pc:chgData name="Breno Nicelatchi" userId="495d62745e7169d0" providerId="LiveId" clId="{C3C4F742-C7F4-4B54-BDFB-6063D92D00DE}" dt="2023-09-05T15:06:37.229" v="1145" actId="20577"/>
        <pc:sldMkLst>
          <pc:docMk/>
          <pc:sldMk cId="3261142570" sldId="293"/>
        </pc:sldMkLst>
        <pc:spChg chg="mod">
          <ac:chgData name="Breno Nicelatchi" userId="495d62745e7169d0" providerId="LiveId" clId="{C3C4F742-C7F4-4B54-BDFB-6063D92D00DE}" dt="2023-09-05T15:06:30.305" v="1142" actId="1076"/>
          <ac:spMkLst>
            <pc:docMk/>
            <pc:sldMk cId="3261142570" sldId="293"/>
            <ac:spMk id="5" creationId="{9DEE3080-D98C-5D91-2B2A-6EB8BD39185B}"/>
          </ac:spMkLst>
        </pc:spChg>
        <pc:spChg chg="mod">
          <ac:chgData name="Breno Nicelatchi" userId="495d62745e7169d0" providerId="LiveId" clId="{C3C4F742-C7F4-4B54-BDFB-6063D92D00DE}" dt="2023-09-05T15:06:30.305" v="1142" actId="1076"/>
          <ac:spMkLst>
            <pc:docMk/>
            <pc:sldMk cId="3261142570" sldId="293"/>
            <ac:spMk id="6" creationId="{FF45A9CE-015A-2FCC-1062-675FDA7E5025}"/>
          </ac:spMkLst>
        </pc:spChg>
        <pc:spChg chg="mod">
          <ac:chgData name="Breno Nicelatchi" userId="495d62745e7169d0" providerId="LiveId" clId="{C3C4F742-C7F4-4B54-BDFB-6063D92D00DE}" dt="2023-09-05T15:06:37.229" v="1145" actId="20577"/>
          <ac:spMkLst>
            <pc:docMk/>
            <pc:sldMk cId="3261142570" sldId="293"/>
            <ac:spMk id="10" creationId="{9BE1070A-195E-EE29-FB4C-C286CF98521A}"/>
          </ac:spMkLst>
        </pc:spChg>
        <pc:spChg chg="mod">
          <ac:chgData name="Breno Nicelatchi" userId="495d62745e7169d0" providerId="LiveId" clId="{C3C4F742-C7F4-4B54-BDFB-6063D92D00DE}" dt="2023-09-05T15:06:30.305" v="1142" actId="1076"/>
          <ac:spMkLst>
            <pc:docMk/>
            <pc:sldMk cId="3261142570" sldId="293"/>
            <ac:spMk id="25" creationId="{9A3BE7BC-3F29-DE2D-50DD-E1D310917C1E}"/>
          </ac:spMkLst>
        </pc:spChg>
        <pc:grpChg chg="mod">
          <ac:chgData name="Breno Nicelatchi" userId="495d62745e7169d0" providerId="LiveId" clId="{C3C4F742-C7F4-4B54-BDFB-6063D92D00DE}" dt="2023-09-05T15:06:30.305" v="1142" actId="1076"/>
          <ac:grpSpMkLst>
            <pc:docMk/>
            <pc:sldMk cId="3261142570" sldId="293"/>
            <ac:grpSpMk id="8" creationId="{35686911-76CB-6139-464D-2E102411DB20}"/>
          </ac:grpSpMkLst>
        </pc:grpChg>
      </pc:sldChg>
      <pc:sldChg chg="modSp ord modAnim">
        <pc:chgData name="Breno Nicelatchi" userId="495d62745e7169d0" providerId="LiveId" clId="{C3C4F742-C7F4-4B54-BDFB-6063D92D00DE}" dt="2023-09-05T15:07:10.396" v="1163" actId="20577"/>
        <pc:sldMkLst>
          <pc:docMk/>
          <pc:sldMk cId="2178030844" sldId="294"/>
        </pc:sldMkLst>
        <pc:spChg chg="mod">
          <ac:chgData name="Breno Nicelatchi" userId="495d62745e7169d0" providerId="LiveId" clId="{C3C4F742-C7F4-4B54-BDFB-6063D92D00DE}" dt="2023-09-05T15:07:10.396" v="1163" actId="20577"/>
          <ac:spMkLst>
            <pc:docMk/>
            <pc:sldMk cId="2178030844" sldId="294"/>
            <ac:spMk id="3" creationId="{00E40353-443C-F642-4A50-2562C58152E5}"/>
          </ac:spMkLst>
        </pc:spChg>
      </pc:sldChg>
      <pc:sldChg chg="del">
        <pc:chgData name="Breno Nicelatchi" userId="495d62745e7169d0" providerId="LiveId" clId="{C3C4F742-C7F4-4B54-BDFB-6063D92D00DE}" dt="2023-09-05T22:07:33.571" v="3035" actId="47"/>
        <pc:sldMkLst>
          <pc:docMk/>
          <pc:sldMk cId="155283174" sldId="458"/>
        </pc:sldMkLst>
      </pc:sldChg>
      <pc:sldChg chg="addSp delSp modSp mod modAnim">
        <pc:chgData name="Breno Nicelatchi" userId="495d62745e7169d0" providerId="LiveId" clId="{C3C4F742-C7F4-4B54-BDFB-6063D92D00DE}" dt="2023-09-05T15:24:28.838" v="1421" actId="14100"/>
        <pc:sldMkLst>
          <pc:docMk/>
          <pc:sldMk cId="959066417" sldId="459"/>
        </pc:sldMkLst>
        <pc:spChg chg="del mod">
          <ac:chgData name="Breno Nicelatchi" userId="495d62745e7169d0" providerId="LiveId" clId="{C3C4F742-C7F4-4B54-BDFB-6063D92D00DE}" dt="2023-09-05T14:08:10.044" v="411" actId="478"/>
          <ac:spMkLst>
            <pc:docMk/>
            <pc:sldMk cId="959066417" sldId="459"/>
            <ac:spMk id="2" creationId="{891897EF-B47A-796C-1E65-617031FEDAD5}"/>
          </ac:spMkLst>
        </pc:spChg>
        <pc:spChg chg="del">
          <ac:chgData name="Breno Nicelatchi" userId="495d62745e7169d0" providerId="LiveId" clId="{C3C4F742-C7F4-4B54-BDFB-6063D92D00DE}" dt="2023-09-05T14:06:40.107" v="360" actId="478"/>
          <ac:spMkLst>
            <pc:docMk/>
            <pc:sldMk cId="959066417" sldId="459"/>
            <ac:spMk id="3" creationId="{00E40353-443C-F642-4A50-2562C58152E5}"/>
          </ac:spMkLst>
        </pc:spChg>
        <pc:spChg chg="del">
          <ac:chgData name="Breno Nicelatchi" userId="495d62745e7169d0" providerId="LiveId" clId="{C3C4F742-C7F4-4B54-BDFB-6063D92D00DE}" dt="2023-09-05T14:06:48.864" v="363" actId="478"/>
          <ac:spMkLst>
            <pc:docMk/>
            <pc:sldMk cId="959066417" sldId="459"/>
            <ac:spMk id="5" creationId="{21A07642-EC21-2CC1-D939-91C0A091E85F}"/>
          </ac:spMkLst>
        </pc:spChg>
        <pc:spChg chg="mod topLvl">
          <ac:chgData name="Breno Nicelatchi" userId="495d62745e7169d0" providerId="LiveId" clId="{C3C4F742-C7F4-4B54-BDFB-6063D92D00DE}" dt="2023-09-05T14:13:10.604" v="749" actId="207"/>
          <ac:spMkLst>
            <pc:docMk/>
            <pc:sldMk cId="959066417" sldId="459"/>
            <ac:spMk id="6" creationId="{225C6BCA-489F-4BC1-7AE0-EC4479922B83}"/>
          </ac:spMkLst>
        </pc:spChg>
        <pc:spChg chg="mod ord">
          <ac:chgData name="Breno Nicelatchi" userId="495d62745e7169d0" providerId="LiveId" clId="{C3C4F742-C7F4-4B54-BDFB-6063D92D00DE}" dt="2023-09-05T14:07:53.026" v="389" actId="207"/>
          <ac:spMkLst>
            <pc:docMk/>
            <pc:sldMk cId="959066417" sldId="459"/>
            <ac:spMk id="7" creationId="{E4F98DC4-D299-DC7F-F0A2-F95124773A7C}"/>
          </ac:spMkLst>
        </pc:spChg>
        <pc:spChg chg="del">
          <ac:chgData name="Breno Nicelatchi" userId="495d62745e7169d0" providerId="LiveId" clId="{C3C4F742-C7F4-4B54-BDFB-6063D92D00DE}" dt="2023-09-05T14:06:48.864" v="363" actId="478"/>
          <ac:spMkLst>
            <pc:docMk/>
            <pc:sldMk cId="959066417" sldId="459"/>
            <ac:spMk id="8" creationId="{C624EE4E-08DD-03F7-1C40-4D1C8097C7B4}"/>
          </ac:spMkLst>
        </pc:spChg>
        <pc:spChg chg="del">
          <ac:chgData name="Breno Nicelatchi" userId="495d62745e7169d0" providerId="LiveId" clId="{C3C4F742-C7F4-4B54-BDFB-6063D92D00DE}" dt="2023-09-05T14:06:48.864" v="363" actId="478"/>
          <ac:spMkLst>
            <pc:docMk/>
            <pc:sldMk cId="959066417" sldId="459"/>
            <ac:spMk id="9" creationId="{DF603118-E1EF-AD13-C7E1-AFB62D84770C}"/>
          </ac:spMkLst>
        </pc:spChg>
        <pc:spChg chg="del">
          <ac:chgData name="Breno Nicelatchi" userId="495d62745e7169d0" providerId="LiveId" clId="{C3C4F742-C7F4-4B54-BDFB-6063D92D00DE}" dt="2023-09-05T14:06:48.864" v="363" actId="478"/>
          <ac:spMkLst>
            <pc:docMk/>
            <pc:sldMk cId="959066417" sldId="459"/>
            <ac:spMk id="10" creationId="{A4050D20-3ACC-22D9-00FC-D3C53C740E69}"/>
          </ac:spMkLst>
        </pc:spChg>
        <pc:spChg chg="del">
          <ac:chgData name="Breno Nicelatchi" userId="495d62745e7169d0" providerId="LiveId" clId="{C3C4F742-C7F4-4B54-BDFB-6063D92D00DE}" dt="2023-09-05T14:06:46.484" v="362" actId="478"/>
          <ac:spMkLst>
            <pc:docMk/>
            <pc:sldMk cId="959066417" sldId="459"/>
            <ac:spMk id="11" creationId="{411901C6-6EA6-55E2-595C-05C635830038}"/>
          </ac:spMkLst>
        </pc:spChg>
        <pc:spChg chg="add del mod">
          <ac:chgData name="Breno Nicelatchi" userId="495d62745e7169d0" providerId="LiveId" clId="{C3C4F742-C7F4-4B54-BDFB-6063D92D00DE}" dt="2023-09-05T14:06:12.214" v="355" actId="478"/>
          <ac:spMkLst>
            <pc:docMk/>
            <pc:sldMk cId="959066417" sldId="459"/>
            <ac:spMk id="14" creationId="{DAFE528C-8309-6ABA-1DE9-1BDB639999F8}"/>
          </ac:spMkLst>
        </pc:spChg>
        <pc:spChg chg="mod topLvl">
          <ac:chgData name="Breno Nicelatchi" userId="495d62745e7169d0" providerId="LiveId" clId="{C3C4F742-C7F4-4B54-BDFB-6063D92D00DE}" dt="2023-09-05T14:12:48.784" v="679" actId="1037"/>
          <ac:spMkLst>
            <pc:docMk/>
            <pc:sldMk cId="959066417" sldId="459"/>
            <ac:spMk id="15" creationId="{75B46FA5-3C4A-3CDA-A0B2-3967C95F40A7}"/>
          </ac:spMkLst>
        </pc:spChg>
        <pc:spChg chg="del">
          <ac:chgData name="Breno Nicelatchi" userId="495d62745e7169d0" providerId="LiveId" clId="{C3C4F742-C7F4-4B54-BDFB-6063D92D00DE}" dt="2023-09-05T14:06:46.484" v="362" actId="478"/>
          <ac:spMkLst>
            <pc:docMk/>
            <pc:sldMk cId="959066417" sldId="459"/>
            <ac:spMk id="16" creationId="{0C8DB610-6D56-D533-A072-949457FF43BE}"/>
          </ac:spMkLst>
        </pc:spChg>
        <pc:spChg chg="del">
          <ac:chgData name="Breno Nicelatchi" userId="495d62745e7169d0" providerId="LiveId" clId="{C3C4F742-C7F4-4B54-BDFB-6063D92D00DE}" dt="2023-09-05T14:06:46.484" v="362" actId="478"/>
          <ac:spMkLst>
            <pc:docMk/>
            <pc:sldMk cId="959066417" sldId="459"/>
            <ac:spMk id="17" creationId="{A6FE4F5C-8DF1-F0DA-8832-534080729866}"/>
          </ac:spMkLst>
        </pc:spChg>
        <pc:spChg chg="mod topLvl">
          <ac:chgData name="Breno Nicelatchi" userId="495d62745e7169d0" providerId="LiveId" clId="{C3C4F742-C7F4-4B54-BDFB-6063D92D00DE}" dt="2023-09-05T14:12:48.784" v="679" actId="1037"/>
          <ac:spMkLst>
            <pc:docMk/>
            <pc:sldMk cId="959066417" sldId="459"/>
            <ac:spMk id="18" creationId="{4B70532D-7373-F7D6-9C8D-7F4428A347BE}"/>
          </ac:spMkLst>
        </pc:spChg>
        <pc:spChg chg="del">
          <ac:chgData name="Breno Nicelatchi" userId="495d62745e7169d0" providerId="LiveId" clId="{C3C4F742-C7F4-4B54-BDFB-6063D92D00DE}" dt="2023-09-05T14:06:40.107" v="360" actId="478"/>
          <ac:spMkLst>
            <pc:docMk/>
            <pc:sldMk cId="959066417" sldId="459"/>
            <ac:spMk id="19" creationId="{1046585C-664D-5E87-D2C7-C36715EAB870}"/>
          </ac:spMkLst>
        </pc:spChg>
        <pc:spChg chg="del mod">
          <ac:chgData name="Breno Nicelatchi" userId="495d62745e7169d0" providerId="LiveId" clId="{C3C4F742-C7F4-4B54-BDFB-6063D92D00DE}" dt="2023-09-05T14:09:48.999" v="433" actId="478"/>
          <ac:spMkLst>
            <pc:docMk/>
            <pc:sldMk cId="959066417" sldId="459"/>
            <ac:spMk id="20" creationId="{1B541112-95E7-FC27-BFA7-591602B74727}"/>
          </ac:spMkLst>
        </pc:spChg>
        <pc:spChg chg="add del mod">
          <ac:chgData name="Breno Nicelatchi" userId="495d62745e7169d0" providerId="LiveId" clId="{C3C4F742-C7F4-4B54-BDFB-6063D92D00DE}" dt="2023-09-05T14:06:15.774" v="356" actId="478"/>
          <ac:spMkLst>
            <pc:docMk/>
            <pc:sldMk cId="959066417" sldId="459"/>
            <ac:spMk id="22" creationId="{DF1046F7-EDB3-289E-2401-B8AE59786201}"/>
          </ac:spMkLst>
        </pc:spChg>
        <pc:spChg chg="add del mod">
          <ac:chgData name="Breno Nicelatchi" userId="495d62745e7169d0" providerId="LiveId" clId="{C3C4F742-C7F4-4B54-BDFB-6063D92D00DE}" dt="2023-09-05T14:06:15.774" v="356" actId="478"/>
          <ac:spMkLst>
            <pc:docMk/>
            <pc:sldMk cId="959066417" sldId="459"/>
            <ac:spMk id="23" creationId="{DD40BCDB-9F33-4ED3-802C-BBCE7BD05C67}"/>
          </ac:spMkLst>
        </pc:spChg>
        <pc:spChg chg="add del mod">
          <ac:chgData name="Breno Nicelatchi" userId="495d62745e7169d0" providerId="LiveId" clId="{C3C4F742-C7F4-4B54-BDFB-6063D92D00DE}" dt="2023-09-05T14:06:15.774" v="356" actId="478"/>
          <ac:spMkLst>
            <pc:docMk/>
            <pc:sldMk cId="959066417" sldId="459"/>
            <ac:spMk id="24" creationId="{C55DB59F-BCC8-36E2-912D-0B125D3588E3}"/>
          </ac:spMkLst>
        </pc:spChg>
        <pc:spChg chg="mod">
          <ac:chgData name="Breno Nicelatchi" userId="495d62745e7169d0" providerId="LiveId" clId="{C3C4F742-C7F4-4B54-BDFB-6063D92D00DE}" dt="2023-09-05T14:09:41.345" v="431" actId="165"/>
          <ac:spMkLst>
            <pc:docMk/>
            <pc:sldMk cId="959066417" sldId="459"/>
            <ac:spMk id="25" creationId="{CADA8B23-3684-E2D6-510B-3D2EF06C8E08}"/>
          </ac:spMkLst>
        </pc:spChg>
        <pc:spChg chg="mod">
          <ac:chgData name="Breno Nicelatchi" userId="495d62745e7169d0" providerId="LiveId" clId="{C3C4F742-C7F4-4B54-BDFB-6063D92D00DE}" dt="2023-09-05T14:09:41.345" v="431" actId="165"/>
          <ac:spMkLst>
            <pc:docMk/>
            <pc:sldMk cId="959066417" sldId="459"/>
            <ac:spMk id="26" creationId="{4D12E78D-0387-9080-1025-5712A4B37214}"/>
          </ac:spMkLst>
        </pc:spChg>
        <pc:spChg chg="mod">
          <ac:chgData name="Breno Nicelatchi" userId="495d62745e7169d0" providerId="LiveId" clId="{C3C4F742-C7F4-4B54-BDFB-6063D92D00DE}" dt="2023-09-05T14:09:41.345" v="431" actId="165"/>
          <ac:spMkLst>
            <pc:docMk/>
            <pc:sldMk cId="959066417" sldId="459"/>
            <ac:spMk id="27" creationId="{92E3A25C-0C0B-57C7-7515-67683933440B}"/>
          </ac:spMkLst>
        </pc:spChg>
        <pc:spChg chg="add mod">
          <ac:chgData name="Breno Nicelatchi" userId="495d62745e7169d0" providerId="LiveId" clId="{C3C4F742-C7F4-4B54-BDFB-6063D92D00DE}" dt="2023-09-05T14:12:48.784" v="679" actId="1037"/>
          <ac:spMkLst>
            <pc:docMk/>
            <pc:sldMk cId="959066417" sldId="459"/>
            <ac:spMk id="28" creationId="{AEBC3782-F7A1-5C3A-1B3E-87B4C86193BA}"/>
          </ac:spMkLst>
        </pc:spChg>
        <pc:spChg chg="add mod">
          <ac:chgData name="Breno Nicelatchi" userId="495d62745e7169d0" providerId="LiveId" clId="{C3C4F742-C7F4-4B54-BDFB-6063D92D00DE}" dt="2023-09-05T14:12:48.784" v="679" actId="1037"/>
          <ac:spMkLst>
            <pc:docMk/>
            <pc:sldMk cId="959066417" sldId="459"/>
            <ac:spMk id="29" creationId="{4FB2C170-5146-C73C-A935-E8D9324F666B}"/>
          </ac:spMkLst>
        </pc:spChg>
        <pc:spChg chg="add mod">
          <ac:chgData name="Breno Nicelatchi" userId="495d62745e7169d0" providerId="LiveId" clId="{C3C4F742-C7F4-4B54-BDFB-6063D92D00DE}" dt="2023-09-05T14:12:48.784" v="679" actId="1037"/>
          <ac:spMkLst>
            <pc:docMk/>
            <pc:sldMk cId="959066417" sldId="459"/>
            <ac:spMk id="30" creationId="{B8E44F14-DECC-4A5D-B73D-D4B70682069C}"/>
          </ac:spMkLst>
        </pc:spChg>
        <pc:spChg chg="add mod">
          <ac:chgData name="Breno Nicelatchi" userId="495d62745e7169d0" providerId="LiveId" clId="{C3C4F742-C7F4-4B54-BDFB-6063D92D00DE}" dt="2023-09-05T14:12:48.784" v="679" actId="1037"/>
          <ac:spMkLst>
            <pc:docMk/>
            <pc:sldMk cId="959066417" sldId="459"/>
            <ac:spMk id="31" creationId="{DBCEFE15-7710-E21E-2714-B5BD1AFD6439}"/>
          </ac:spMkLst>
        </pc:spChg>
        <pc:spChg chg="add mod">
          <ac:chgData name="Breno Nicelatchi" userId="495d62745e7169d0" providerId="LiveId" clId="{C3C4F742-C7F4-4B54-BDFB-6063D92D00DE}" dt="2023-09-05T14:12:48.784" v="679" actId="1037"/>
          <ac:spMkLst>
            <pc:docMk/>
            <pc:sldMk cId="959066417" sldId="459"/>
            <ac:spMk id="32" creationId="{12A70E00-50FD-EB63-403D-9C201CFA48F0}"/>
          </ac:spMkLst>
        </pc:spChg>
        <pc:spChg chg="add mod">
          <ac:chgData name="Breno Nicelatchi" userId="495d62745e7169d0" providerId="LiveId" clId="{C3C4F742-C7F4-4B54-BDFB-6063D92D00DE}" dt="2023-09-05T14:12:48.784" v="679" actId="1037"/>
          <ac:spMkLst>
            <pc:docMk/>
            <pc:sldMk cId="959066417" sldId="459"/>
            <ac:spMk id="33" creationId="{DBCB783A-AAF3-D455-2FD4-028A1DD52421}"/>
          </ac:spMkLst>
        </pc:spChg>
        <pc:spChg chg="add mod">
          <ac:chgData name="Breno Nicelatchi" userId="495d62745e7169d0" providerId="LiveId" clId="{C3C4F742-C7F4-4B54-BDFB-6063D92D00DE}" dt="2023-09-05T14:12:48.784" v="679" actId="1037"/>
          <ac:spMkLst>
            <pc:docMk/>
            <pc:sldMk cId="959066417" sldId="459"/>
            <ac:spMk id="34" creationId="{06AE8C12-4357-7F54-3C95-189316265BEC}"/>
          </ac:spMkLst>
        </pc:spChg>
        <pc:spChg chg="add mod">
          <ac:chgData name="Breno Nicelatchi" userId="495d62745e7169d0" providerId="LiveId" clId="{C3C4F742-C7F4-4B54-BDFB-6063D92D00DE}" dt="2023-09-05T14:13:25.684" v="751" actId="1076"/>
          <ac:spMkLst>
            <pc:docMk/>
            <pc:sldMk cId="959066417" sldId="459"/>
            <ac:spMk id="35" creationId="{7A11DE1C-1795-2C83-B680-9D221DD157F1}"/>
          </ac:spMkLst>
        </pc:spChg>
        <pc:spChg chg="mod">
          <ac:chgData name="Breno Nicelatchi" userId="495d62745e7169d0" providerId="LiveId" clId="{C3C4F742-C7F4-4B54-BDFB-6063D92D00DE}" dt="2023-09-05T14:13:17.494" v="750"/>
          <ac:spMkLst>
            <pc:docMk/>
            <pc:sldMk cId="959066417" sldId="459"/>
            <ac:spMk id="37" creationId="{A7642D25-0272-1BE1-E13B-AC0D764FAC52}"/>
          </ac:spMkLst>
        </pc:spChg>
        <pc:spChg chg="mod">
          <ac:chgData name="Breno Nicelatchi" userId="495d62745e7169d0" providerId="LiveId" clId="{C3C4F742-C7F4-4B54-BDFB-6063D92D00DE}" dt="2023-09-05T14:13:17.494" v="750"/>
          <ac:spMkLst>
            <pc:docMk/>
            <pc:sldMk cId="959066417" sldId="459"/>
            <ac:spMk id="38" creationId="{066E214E-F385-A3AF-417D-45557426F3C0}"/>
          </ac:spMkLst>
        </pc:spChg>
        <pc:spChg chg="mod">
          <ac:chgData name="Breno Nicelatchi" userId="495d62745e7169d0" providerId="LiveId" clId="{C3C4F742-C7F4-4B54-BDFB-6063D92D00DE}" dt="2023-09-05T14:13:17.494" v="750"/>
          <ac:spMkLst>
            <pc:docMk/>
            <pc:sldMk cId="959066417" sldId="459"/>
            <ac:spMk id="39" creationId="{347638FF-7645-54A2-2A7A-BC5F60E5E682}"/>
          </ac:spMkLst>
        </pc:spChg>
        <pc:spChg chg="add mod">
          <ac:chgData name="Breno Nicelatchi" userId="495d62745e7169d0" providerId="LiveId" clId="{C3C4F742-C7F4-4B54-BDFB-6063D92D00DE}" dt="2023-09-05T14:17:04.106" v="863" actId="1036"/>
          <ac:spMkLst>
            <pc:docMk/>
            <pc:sldMk cId="959066417" sldId="459"/>
            <ac:spMk id="40" creationId="{4F83447F-B9AC-8A3B-4BCC-E48686D8D456}"/>
          </ac:spMkLst>
        </pc:spChg>
        <pc:spChg chg="add mod">
          <ac:chgData name="Breno Nicelatchi" userId="495d62745e7169d0" providerId="LiveId" clId="{C3C4F742-C7F4-4B54-BDFB-6063D92D00DE}" dt="2023-09-05T14:17:04.106" v="863" actId="1036"/>
          <ac:spMkLst>
            <pc:docMk/>
            <pc:sldMk cId="959066417" sldId="459"/>
            <ac:spMk id="41" creationId="{DAF1AAD6-DC3C-BC1B-79C4-CAD9E9E5B4AE}"/>
          </ac:spMkLst>
        </pc:spChg>
        <pc:spChg chg="add mod">
          <ac:chgData name="Breno Nicelatchi" userId="495d62745e7169d0" providerId="LiveId" clId="{C3C4F742-C7F4-4B54-BDFB-6063D92D00DE}" dt="2023-09-05T14:17:04.106" v="863" actId="1036"/>
          <ac:spMkLst>
            <pc:docMk/>
            <pc:sldMk cId="959066417" sldId="459"/>
            <ac:spMk id="42" creationId="{7790DCC3-D595-B512-F995-0810BAA8C016}"/>
          </ac:spMkLst>
        </pc:spChg>
        <pc:spChg chg="add mod">
          <ac:chgData name="Breno Nicelatchi" userId="495d62745e7169d0" providerId="LiveId" clId="{C3C4F742-C7F4-4B54-BDFB-6063D92D00DE}" dt="2023-09-05T14:17:04.106" v="863" actId="1036"/>
          <ac:spMkLst>
            <pc:docMk/>
            <pc:sldMk cId="959066417" sldId="459"/>
            <ac:spMk id="43" creationId="{F611BF21-A2B7-BC22-8DDD-5AC5EB268CB5}"/>
          </ac:spMkLst>
        </pc:spChg>
        <pc:spChg chg="add mod">
          <ac:chgData name="Breno Nicelatchi" userId="495d62745e7169d0" providerId="LiveId" clId="{C3C4F742-C7F4-4B54-BDFB-6063D92D00DE}" dt="2023-09-05T14:17:04.106" v="863" actId="1036"/>
          <ac:spMkLst>
            <pc:docMk/>
            <pc:sldMk cId="959066417" sldId="459"/>
            <ac:spMk id="44" creationId="{C4F45A49-9BBB-A4BA-F17B-5767454F162D}"/>
          </ac:spMkLst>
        </pc:spChg>
        <pc:spChg chg="add mod">
          <ac:chgData name="Breno Nicelatchi" userId="495d62745e7169d0" providerId="LiveId" clId="{C3C4F742-C7F4-4B54-BDFB-6063D92D00DE}" dt="2023-09-05T14:17:04.106" v="863" actId="1036"/>
          <ac:spMkLst>
            <pc:docMk/>
            <pc:sldMk cId="959066417" sldId="459"/>
            <ac:spMk id="45" creationId="{D954D585-D74D-DA22-5149-03BF10DC2C1A}"/>
          </ac:spMkLst>
        </pc:spChg>
        <pc:spChg chg="add mod">
          <ac:chgData name="Breno Nicelatchi" userId="495d62745e7169d0" providerId="LiveId" clId="{C3C4F742-C7F4-4B54-BDFB-6063D92D00DE}" dt="2023-09-05T14:17:04.106" v="863" actId="1036"/>
          <ac:spMkLst>
            <pc:docMk/>
            <pc:sldMk cId="959066417" sldId="459"/>
            <ac:spMk id="46" creationId="{0DAA1C5B-1A9D-DFC7-36BC-ECA0690D2F91}"/>
          </ac:spMkLst>
        </pc:spChg>
        <pc:spChg chg="add mod">
          <ac:chgData name="Breno Nicelatchi" userId="495d62745e7169d0" providerId="LiveId" clId="{C3C4F742-C7F4-4B54-BDFB-6063D92D00DE}" dt="2023-09-05T14:17:04.106" v="863" actId="1036"/>
          <ac:spMkLst>
            <pc:docMk/>
            <pc:sldMk cId="959066417" sldId="459"/>
            <ac:spMk id="47" creationId="{5C32CAC9-EF55-0892-6187-34A0291F312F}"/>
          </ac:spMkLst>
        </pc:spChg>
        <pc:spChg chg="add del mod">
          <ac:chgData name="Breno Nicelatchi" userId="495d62745e7169d0" providerId="LiveId" clId="{C3C4F742-C7F4-4B54-BDFB-6063D92D00DE}" dt="2023-09-05T14:16:12.694" v="772" actId="478"/>
          <ac:spMkLst>
            <pc:docMk/>
            <pc:sldMk cId="959066417" sldId="459"/>
            <ac:spMk id="48" creationId="{848EAAEF-26A4-EC16-2858-35CB6C78B871}"/>
          </ac:spMkLst>
        </pc:spChg>
        <pc:grpChg chg="add del mod">
          <ac:chgData name="Breno Nicelatchi" userId="495d62745e7169d0" providerId="LiveId" clId="{C3C4F742-C7F4-4B54-BDFB-6063D92D00DE}" dt="2023-09-05T14:09:41.345" v="431" actId="165"/>
          <ac:grpSpMkLst>
            <pc:docMk/>
            <pc:sldMk cId="959066417" sldId="459"/>
            <ac:grpSpMk id="4" creationId="{A91AFF93-C4C3-C02E-B76D-4EAD8C3FF33A}"/>
          </ac:grpSpMkLst>
        </pc:grpChg>
        <pc:grpChg chg="mod topLvl">
          <ac:chgData name="Breno Nicelatchi" userId="495d62745e7169d0" providerId="LiveId" clId="{C3C4F742-C7F4-4B54-BDFB-6063D92D00DE}" dt="2023-09-05T14:12:54.834" v="716" actId="1038"/>
          <ac:grpSpMkLst>
            <pc:docMk/>
            <pc:sldMk cId="959066417" sldId="459"/>
            <ac:grpSpMk id="12" creationId="{2FF1D9CF-9F7F-8F33-B035-DB2CE15AA0DA}"/>
          </ac:grpSpMkLst>
        </pc:grpChg>
        <pc:grpChg chg="del mod topLvl">
          <ac:chgData name="Breno Nicelatchi" userId="495d62745e7169d0" providerId="LiveId" clId="{C3C4F742-C7F4-4B54-BDFB-6063D92D00DE}" dt="2023-09-05T14:10:23.632" v="450" actId="165"/>
          <ac:grpSpMkLst>
            <pc:docMk/>
            <pc:sldMk cId="959066417" sldId="459"/>
            <ac:grpSpMk id="13" creationId="{CD0CCA28-0558-F955-B4EB-6DD839FC2CCD}"/>
          </ac:grpSpMkLst>
        </pc:grpChg>
        <pc:grpChg chg="add del mod">
          <ac:chgData name="Breno Nicelatchi" userId="495d62745e7169d0" providerId="LiveId" clId="{C3C4F742-C7F4-4B54-BDFB-6063D92D00DE}" dt="2023-09-05T14:06:15.774" v="356" actId="478"/>
          <ac:grpSpMkLst>
            <pc:docMk/>
            <pc:sldMk cId="959066417" sldId="459"/>
            <ac:grpSpMk id="21" creationId="{76EC592F-1307-B81F-F112-99346A6F32AD}"/>
          </ac:grpSpMkLst>
        </pc:grpChg>
        <pc:grpChg chg="add mod">
          <ac:chgData name="Breno Nicelatchi" userId="495d62745e7169d0" providerId="LiveId" clId="{C3C4F742-C7F4-4B54-BDFB-6063D92D00DE}" dt="2023-09-05T14:13:25.684" v="751" actId="1076"/>
          <ac:grpSpMkLst>
            <pc:docMk/>
            <pc:sldMk cId="959066417" sldId="459"/>
            <ac:grpSpMk id="36" creationId="{B82C13F1-F6DD-5619-2496-22E7BAC580B7}"/>
          </ac:grpSpMkLst>
        </pc:grpChg>
        <pc:picChg chg="add mod">
          <ac:chgData name="Breno Nicelatchi" userId="495d62745e7169d0" providerId="LiveId" clId="{C3C4F742-C7F4-4B54-BDFB-6063D92D00DE}" dt="2023-09-05T15:24:28.838" v="1421" actId="14100"/>
          <ac:picMkLst>
            <pc:docMk/>
            <pc:sldMk cId="959066417" sldId="459"/>
            <ac:picMk id="2050" creationId="{4E028955-90F7-3A50-4481-F3B2E143C0F8}"/>
          </ac:picMkLst>
        </pc:picChg>
      </pc:sldChg>
      <pc:sldChg chg="modSp mod ord modAnim">
        <pc:chgData name="Breno Nicelatchi" userId="495d62745e7169d0" providerId="LiveId" clId="{C3C4F742-C7F4-4B54-BDFB-6063D92D00DE}" dt="2023-09-05T15:04:50.599" v="1119" actId="113"/>
        <pc:sldMkLst>
          <pc:docMk/>
          <pc:sldMk cId="3853392573" sldId="460"/>
        </pc:sldMkLst>
        <pc:spChg chg="mod">
          <ac:chgData name="Breno Nicelatchi" userId="495d62745e7169d0" providerId="LiveId" clId="{C3C4F742-C7F4-4B54-BDFB-6063D92D00DE}" dt="2023-09-05T15:04:50.599" v="1119" actId="113"/>
          <ac:spMkLst>
            <pc:docMk/>
            <pc:sldMk cId="3853392573" sldId="460"/>
            <ac:spMk id="19" creationId="{4E210D6D-EDED-7CB3-FC40-6596E8B7E82E}"/>
          </ac:spMkLst>
        </pc:spChg>
      </pc:sldChg>
      <pc:sldChg chg="addSp delSp modSp mod ord">
        <pc:chgData name="Breno Nicelatchi" userId="495d62745e7169d0" providerId="LiveId" clId="{C3C4F742-C7F4-4B54-BDFB-6063D92D00DE}" dt="2023-09-05T21:30:15.415" v="2728"/>
        <pc:sldMkLst>
          <pc:docMk/>
          <pc:sldMk cId="2541809712" sldId="461"/>
        </pc:sldMkLst>
        <pc:spChg chg="mod">
          <ac:chgData name="Breno Nicelatchi" userId="495d62745e7169d0" providerId="LiveId" clId="{C3C4F742-C7F4-4B54-BDFB-6063D92D00DE}" dt="2023-09-05T21:30:01.925" v="2726" actId="207"/>
          <ac:spMkLst>
            <pc:docMk/>
            <pc:sldMk cId="2541809712" sldId="461"/>
            <ac:spMk id="5" creationId="{E520F822-E8CB-9828-849F-D13EB491C065}"/>
          </ac:spMkLst>
        </pc:spChg>
        <pc:spChg chg="mod">
          <ac:chgData name="Breno Nicelatchi" userId="495d62745e7169d0" providerId="LiveId" clId="{C3C4F742-C7F4-4B54-BDFB-6063D92D00DE}" dt="2023-09-05T21:29:56.937" v="2725" actId="207"/>
          <ac:spMkLst>
            <pc:docMk/>
            <pc:sldMk cId="2541809712" sldId="461"/>
            <ac:spMk id="6" creationId="{8000FD84-85F9-1BC0-5410-278F64895B22}"/>
          </ac:spMkLst>
        </pc:spChg>
        <pc:spChg chg="mod">
          <ac:chgData name="Breno Nicelatchi" userId="495d62745e7169d0" providerId="LiveId" clId="{C3C4F742-C7F4-4B54-BDFB-6063D92D00DE}" dt="2023-09-05T21:26:03.445" v="2655"/>
          <ac:spMkLst>
            <pc:docMk/>
            <pc:sldMk cId="2541809712" sldId="461"/>
            <ac:spMk id="7" creationId="{F8EF00DF-C8EB-E2E9-FCD9-65CDBEA06473}"/>
          </ac:spMkLst>
        </pc:spChg>
        <pc:spChg chg="mod">
          <ac:chgData name="Breno Nicelatchi" userId="495d62745e7169d0" providerId="LiveId" clId="{C3C4F742-C7F4-4B54-BDFB-6063D92D00DE}" dt="2023-09-05T21:29:56.937" v="2725" actId="207"/>
          <ac:spMkLst>
            <pc:docMk/>
            <pc:sldMk cId="2541809712" sldId="461"/>
            <ac:spMk id="8" creationId="{FA084D4B-105E-111E-56A1-C54A4D2F8DF5}"/>
          </ac:spMkLst>
        </pc:spChg>
        <pc:spChg chg="mod">
          <ac:chgData name="Breno Nicelatchi" userId="495d62745e7169d0" providerId="LiveId" clId="{C3C4F742-C7F4-4B54-BDFB-6063D92D00DE}" dt="2023-09-05T21:26:03.445" v="2655"/>
          <ac:spMkLst>
            <pc:docMk/>
            <pc:sldMk cId="2541809712" sldId="461"/>
            <ac:spMk id="9" creationId="{D8A3BF7C-BFCD-3A4C-7406-FB4204C5EA5B}"/>
          </ac:spMkLst>
        </pc:spChg>
        <pc:spChg chg="mod">
          <ac:chgData name="Breno Nicelatchi" userId="495d62745e7169d0" providerId="LiveId" clId="{C3C4F742-C7F4-4B54-BDFB-6063D92D00DE}" dt="2023-09-05T21:26:22.465" v="2668" actId="20577"/>
          <ac:spMkLst>
            <pc:docMk/>
            <pc:sldMk cId="2541809712" sldId="461"/>
            <ac:spMk id="10" creationId="{B43C2731-450B-2AF2-0995-1F2B414BBD47}"/>
          </ac:spMkLst>
        </pc:spChg>
        <pc:spChg chg="mod">
          <ac:chgData name="Breno Nicelatchi" userId="495d62745e7169d0" providerId="LiveId" clId="{C3C4F742-C7F4-4B54-BDFB-6063D92D00DE}" dt="2023-09-05T21:27:27.005" v="2699" actId="113"/>
          <ac:spMkLst>
            <pc:docMk/>
            <pc:sldMk cId="2541809712" sldId="461"/>
            <ac:spMk id="11" creationId="{DDF3FD08-A130-B1A4-5AA1-6FC317A02FAE}"/>
          </ac:spMkLst>
        </pc:spChg>
        <pc:spChg chg="del">
          <ac:chgData name="Breno Nicelatchi" userId="495d62745e7169d0" providerId="LiveId" clId="{C3C4F742-C7F4-4B54-BDFB-6063D92D00DE}" dt="2023-09-05T21:24:57.997" v="2651" actId="478"/>
          <ac:spMkLst>
            <pc:docMk/>
            <pc:sldMk cId="2541809712" sldId="461"/>
            <ac:spMk id="17" creationId="{C6A2DE81-BB51-BDD8-341F-16E623BA737D}"/>
          </ac:spMkLst>
        </pc:spChg>
        <pc:spChg chg="mod">
          <ac:chgData name="Breno Nicelatchi" userId="495d62745e7169d0" providerId="LiveId" clId="{C3C4F742-C7F4-4B54-BDFB-6063D92D00DE}" dt="2023-09-05T21:25:08.705" v="2653" actId="1076"/>
          <ac:spMkLst>
            <pc:docMk/>
            <pc:sldMk cId="2541809712" sldId="461"/>
            <ac:spMk id="18" creationId="{7BC0A6B4-BF95-17A2-D5D3-EDABB8FCFF96}"/>
          </ac:spMkLst>
        </pc:spChg>
        <pc:spChg chg="mod">
          <ac:chgData name="Breno Nicelatchi" userId="495d62745e7169d0" providerId="LiveId" clId="{C3C4F742-C7F4-4B54-BDFB-6063D92D00DE}" dt="2023-09-05T21:25:11.835" v="2654" actId="14100"/>
          <ac:spMkLst>
            <pc:docMk/>
            <pc:sldMk cId="2541809712" sldId="461"/>
            <ac:spMk id="20" creationId="{4EEDC2C9-FD99-A62A-F7A7-4157A17CDD26}"/>
          </ac:spMkLst>
        </pc:spChg>
        <pc:grpChg chg="add mod">
          <ac:chgData name="Breno Nicelatchi" userId="495d62745e7169d0" providerId="LiveId" clId="{C3C4F742-C7F4-4B54-BDFB-6063D92D00DE}" dt="2023-09-05T21:26:11.810" v="2656" actId="1076"/>
          <ac:grpSpMkLst>
            <pc:docMk/>
            <pc:sldMk cId="2541809712" sldId="461"/>
            <ac:grpSpMk id="4" creationId="{EE03BF7E-B227-08C5-D88B-D88A330C4BCD}"/>
          </ac:grpSpMkLst>
        </pc:grpChg>
        <pc:picChg chg="mod">
          <ac:chgData name="Breno Nicelatchi" userId="495d62745e7169d0" providerId="LiveId" clId="{C3C4F742-C7F4-4B54-BDFB-6063D92D00DE}" dt="2023-09-05T21:25:08.705" v="2653" actId="1076"/>
          <ac:picMkLst>
            <pc:docMk/>
            <pc:sldMk cId="2541809712" sldId="461"/>
            <ac:picMk id="3" creationId="{1CDC17A1-3C04-7127-B815-8E6428BEAF72}"/>
          </ac:picMkLst>
        </pc:picChg>
      </pc:sldChg>
      <pc:sldChg chg="addSp delSp modSp mod ord">
        <pc:chgData name="Breno Nicelatchi" userId="495d62745e7169d0" providerId="LiveId" clId="{C3C4F742-C7F4-4B54-BDFB-6063D92D00DE}" dt="2023-09-05T15:09:15.049" v="1244" actId="1035"/>
        <pc:sldMkLst>
          <pc:docMk/>
          <pc:sldMk cId="751117299" sldId="468"/>
        </pc:sldMkLst>
        <pc:spChg chg="ord">
          <ac:chgData name="Breno Nicelatchi" userId="495d62745e7169d0" providerId="LiveId" clId="{C3C4F742-C7F4-4B54-BDFB-6063D92D00DE}" dt="2023-09-05T15:08:57.639" v="1228" actId="167"/>
          <ac:spMkLst>
            <pc:docMk/>
            <pc:sldMk cId="751117299" sldId="468"/>
            <ac:spMk id="2" creationId="{B60CFEB9-518D-99FB-899D-7C82B3A35D4A}"/>
          </ac:spMkLst>
        </pc:spChg>
        <pc:spChg chg="ord">
          <ac:chgData name="Breno Nicelatchi" userId="495d62745e7169d0" providerId="LiveId" clId="{C3C4F742-C7F4-4B54-BDFB-6063D92D00DE}" dt="2023-09-05T15:08:54.831" v="1227" actId="167"/>
          <ac:spMkLst>
            <pc:docMk/>
            <pc:sldMk cId="751117299" sldId="468"/>
            <ac:spMk id="3" creationId="{AF2EC38C-0C95-CC30-4629-5AD55A940983}"/>
          </ac:spMkLst>
        </pc:spChg>
        <pc:spChg chg="mod">
          <ac:chgData name="Breno Nicelatchi" userId="495d62745e7169d0" providerId="LiveId" clId="{C3C4F742-C7F4-4B54-BDFB-6063D92D00DE}" dt="2023-09-05T15:09:08.129" v="1230" actId="14100"/>
          <ac:spMkLst>
            <pc:docMk/>
            <pc:sldMk cId="751117299" sldId="468"/>
            <ac:spMk id="4" creationId="{9CD6254F-E6F3-06E9-3306-C9281D4A93F3}"/>
          </ac:spMkLst>
        </pc:spChg>
        <pc:spChg chg="mod">
          <ac:chgData name="Breno Nicelatchi" userId="495d62745e7169d0" providerId="LiveId" clId="{C3C4F742-C7F4-4B54-BDFB-6063D92D00DE}" dt="2023-09-05T15:09:15.049" v="1244" actId="1035"/>
          <ac:spMkLst>
            <pc:docMk/>
            <pc:sldMk cId="751117299" sldId="468"/>
            <ac:spMk id="10" creationId="{567CECA1-11BB-D32B-B10E-ED7A63C001B2}"/>
          </ac:spMkLst>
        </pc:spChg>
        <pc:spChg chg="mod">
          <ac:chgData name="Breno Nicelatchi" userId="495d62745e7169d0" providerId="LiveId" clId="{C3C4F742-C7F4-4B54-BDFB-6063D92D00DE}" dt="2023-09-05T15:09:15.049" v="1244" actId="1035"/>
          <ac:spMkLst>
            <pc:docMk/>
            <pc:sldMk cId="751117299" sldId="468"/>
            <ac:spMk id="12" creationId="{1AE7A01F-0332-0B93-34AC-FC3502DAFBF0}"/>
          </ac:spMkLst>
        </pc:spChg>
        <pc:picChg chg="del">
          <ac:chgData name="Breno Nicelatchi" userId="495d62745e7169d0" providerId="LiveId" clId="{C3C4F742-C7F4-4B54-BDFB-6063D92D00DE}" dt="2023-09-05T15:08:24.453" v="1171" actId="478"/>
          <ac:picMkLst>
            <pc:docMk/>
            <pc:sldMk cId="751117299" sldId="468"/>
            <ac:picMk id="2050" creationId="{66C81E6A-910C-2DBB-1E6E-94C8B8ABB212}"/>
          </ac:picMkLst>
        </pc:picChg>
        <pc:picChg chg="add mod">
          <ac:chgData name="Breno Nicelatchi" userId="495d62745e7169d0" providerId="LiveId" clId="{C3C4F742-C7F4-4B54-BDFB-6063D92D00DE}" dt="2023-09-05T15:09:05.102" v="1229"/>
          <ac:picMkLst>
            <pc:docMk/>
            <pc:sldMk cId="751117299" sldId="468"/>
            <ac:picMk id="5122" creationId="{6AA61834-C8D1-0B91-74E1-3DA22481B5B2}"/>
          </ac:picMkLst>
        </pc:picChg>
      </pc:sldChg>
      <pc:sldChg chg="del">
        <pc:chgData name="Breno Nicelatchi" userId="495d62745e7169d0" providerId="LiveId" clId="{C3C4F742-C7F4-4B54-BDFB-6063D92D00DE}" dt="2023-09-05T22:06:59.561" v="3032" actId="47"/>
        <pc:sldMkLst>
          <pc:docMk/>
          <pc:sldMk cId="1331520600" sldId="469"/>
        </pc:sldMkLst>
      </pc:sldChg>
      <pc:sldChg chg="del">
        <pc:chgData name="Breno Nicelatchi" userId="495d62745e7169d0" providerId="LiveId" clId="{C3C4F742-C7F4-4B54-BDFB-6063D92D00DE}" dt="2023-09-05T22:07:23.437" v="3033" actId="47"/>
        <pc:sldMkLst>
          <pc:docMk/>
          <pc:sldMk cId="3677033998" sldId="470"/>
        </pc:sldMkLst>
      </pc:sldChg>
      <pc:sldChg chg="del">
        <pc:chgData name="Breno Nicelatchi" userId="495d62745e7169d0" providerId="LiveId" clId="{C3C4F742-C7F4-4B54-BDFB-6063D92D00DE}" dt="2023-09-05T22:07:23.437" v="3033" actId="47"/>
        <pc:sldMkLst>
          <pc:docMk/>
          <pc:sldMk cId="2663186641" sldId="471"/>
        </pc:sldMkLst>
      </pc:sldChg>
      <pc:sldChg chg="del">
        <pc:chgData name="Breno Nicelatchi" userId="495d62745e7169d0" providerId="LiveId" clId="{C3C4F742-C7F4-4B54-BDFB-6063D92D00DE}" dt="2023-09-05T22:07:23.437" v="3033" actId="47"/>
        <pc:sldMkLst>
          <pc:docMk/>
          <pc:sldMk cId="356269826" sldId="472"/>
        </pc:sldMkLst>
      </pc:sldChg>
      <pc:sldChg chg="del">
        <pc:chgData name="Breno Nicelatchi" userId="495d62745e7169d0" providerId="LiveId" clId="{C3C4F742-C7F4-4B54-BDFB-6063D92D00DE}" dt="2023-09-05T22:07:31.652" v="3034" actId="47"/>
        <pc:sldMkLst>
          <pc:docMk/>
          <pc:sldMk cId="567240643" sldId="474"/>
        </pc:sldMkLst>
      </pc:sldChg>
      <pc:sldChg chg="del">
        <pc:chgData name="Breno Nicelatchi" userId="495d62745e7169d0" providerId="LiveId" clId="{C3C4F742-C7F4-4B54-BDFB-6063D92D00DE}" dt="2023-09-05T22:06:59.561" v="3032" actId="47"/>
        <pc:sldMkLst>
          <pc:docMk/>
          <pc:sldMk cId="3732935125" sldId="478"/>
        </pc:sldMkLst>
      </pc:sldChg>
      <pc:sldChg chg="del">
        <pc:chgData name="Breno Nicelatchi" userId="495d62745e7169d0" providerId="LiveId" clId="{C3C4F742-C7F4-4B54-BDFB-6063D92D00DE}" dt="2023-09-05T22:06:59.561" v="3032" actId="47"/>
        <pc:sldMkLst>
          <pc:docMk/>
          <pc:sldMk cId="3857777059" sldId="479"/>
        </pc:sldMkLst>
      </pc:sldChg>
      <pc:sldChg chg="del">
        <pc:chgData name="Breno Nicelatchi" userId="495d62745e7169d0" providerId="LiveId" clId="{C3C4F742-C7F4-4B54-BDFB-6063D92D00DE}" dt="2023-09-05T22:38:13.787" v="3490" actId="47"/>
        <pc:sldMkLst>
          <pc:docMk/>
          <pc:sldMk cId="636610399" sldId="480"/>
        </pc:sldMkLst>
      </pc:sldChg>
      <pc:sldChg chg="del">
        <pc:chgData name="Breno Nicelatchi" userId="495d62745e7169d0" providerId="LiveId" clId="{C3C4F742-C7F4-4B54-BDFB-6063D92D00DE}" dt="2023-09-05T23:31:42.201" v="4151" actId="47"/>
        <pc:sldMkLst>
          <pc:docMk/>
          <pc:sldMk cId="3702123730" sldId="481"/>
        </pc:sldMkLst>
      </pc:sldChg>
      <pc:sldChg chg="del">
        <pc:chgData name="Breno Nicelatchi" userId="495d62745e7169d0" providerId="LiveId" clId="{C3C4F742-C7F4-4B54-BDFB-6063D92D00DE}" dt="2023-09-05T22:06:59.561" v="3032" actId="47"/>
        <pc:sldMkLst>
          <pc:docMk/>
          <pc:sldMk cId="3761024172" sldId="482"/>
        </pc:sldMkLst>
      </pc:sldChg>
      <pc:sldChg chg="del">
        <pc:chgData name="Breno Nicelatchi" userId="495d62745e7169d0" providerId="LiveId" clId="{C3C4F742-C7F4-4B54-BDFB-6063D92D00DE}" dt="2023-09-05T22:06:59.561" v="3032" actId="47"/>
        <pc:sldMkLst>
          <pc:docMk/>
          <pc:sldMk cId="1327815231" sldId="483"/>
        </pc:sldMkLst>
      </pc:sldChg>
      <pc:sldChg chg="del">
        <pc:chgData name="Breno Nicelatchi" userId="495d62745e7169d0" providerId="LiveId" clId="{C3C4F742-C7F4-4B54-BDFB-6063D92D00DE}" dt="2023-09-05T22:07:23.437" v="3033" actId="47"/>
        <pc:sldMkLst>
          <pc:docMk/>
          <pc:sldMk cId="1153155275" sldId="484"/>
        </pc:sldMkLst>
      </pc:sldChg>
      <pc:sldChg chg="del">
        <pc:chgData name="Breno Nicelatchi" userId="495d62745e7169d0" providerId="LiveId" clId="{C3C4F742-C7F4-4B54-BDFB-6063D92D00DE}" dt="2023-09-05T22:07:23.437" v="3033" actId="47"/>
        <pc:sldMkLst>
          <pc:docMk/>
          <pc:sldMk cId="605211795" sldId="485"/>
        </pc:sldMkLst>
      </pc:sldChg>
      <pc:sldChg chg="del">
        <pc:chgData name="Breno Nicelatchi" userId="495d62745e7169d0" providerId="LiveId" clId="{C3C4F742-C7F4-4B54-BDFB-6063D92D00DE}" dt="2023-09-05T22:07:23.437" v="3033" actId="47"/>
        <pc:sldMkLst>
          <pc:docMk/>
          <pc:sldMk cId="3704747490" sldId="486"/>
        </pc:sldMkLst>
      </pc:sldChg>
      <pc:sldChg chg="del">
        <pc:chgData name="Breno Nicelatchi" userId="495d62745e7169d0" providerId="LiveId" clId="{C3C4F742-C7F4-4B54-BDFB-6063D92D00DE}" dt="2023-09-05T22:07:23.437" v="3033" actId="47"/>
        <pc:sldMkLst>
          <pc:docMk/>
          <pc:sldMk cId="25502247" sldId="487"/>
        </pc:sldMkLst>
      </pc:sldChg>
      <pc:sldChg chg="del">
        <pc:chgData name="Breno Nicelatchi" userId="495d62745e7169d0" providerId="LiveId" clId="{C3C4F742-C7F4-4B54-BDFB-6063D92D00DE}" dt="2023-09-05T22:07:23.437" v="3033" actId="47"/>
        <pc:sldMkLst>
          <pc:docMk/>
          <pc:sldMk cId="3425469163" sldId="490"/>
        </pc:sldMkLst>
      </pc:sldChg>
      <pc:sldChg chg="del">
        <pc:chgData name="Breno Nicelatchi" userId="495d62745e7169d0" providerId="LiveId" clId="{C3C4F742-C7F4-4B54-BDFB-6063D92D00DE}" dt="2023-09-05T22:07:23.437" v="3033" actId="47"/>
        <pc:sldMkLst>
          <pc:docMk/>
          <pc:sldMk cId="3847468805" sldId="491"/>
        </pc:sldMkLst>
      </pc:sldChg>
      <pc:sldChg chg="del">
        <pc:chgData name="Breno Nicelatchi" userId="495d62745e7169d0" providerId="LiveId" clId="{C3C4F742-C7F4-4B54-BDFB-6063D92D00DE}" dt="2023-09-05T22:07:23.437" v="3033" actId="47"/>
        <pc:sldMkLst>
          <pc:docMk/>
          <pc:sldMk cId="2863838171" sldId="492"/>
        </pc:sldMkLst>
      </pc:sldChg>
      <pc:sldChg chg="del">
        <pc:chgData name="Breno Nicelatchi" userId="495d62745e7169d0" providerId="LiveId" clId="{C3C4F742-C7F4-4B54-BDFB-6063D92D00DE}" dt="2023-09-05T22:07:23.437" v="3033" actId="47"/>
        <pc:sldMkLst>
          <pc:docMk/>
          <pc:sldMk cId="3814796639" sldId="493"/>
        </pc:sldMkLst>
      </pc:sldChg>
      <pc:sldChg chg="del">
        <pc:chgData name="Breno Nicelatchi" userId="495d62745e7169d0" providerId="LiveId" clId="{C3C4F742-C7F4-4B54-BDFB-6063D92D00DE}" dt="2023-09-05T22:07:23.437" v="3033" actId="47"/>
        <pc:sldMkLst>
          <pc:docMk/>
          <pc:sldMk cId="658726979" sldId="500"/>
        </pc:sldMkLst>
      </pc:sldChg>
      <pc:sldChg chg="del">
        <pc:chgData name="Breno Nicelatchi" userId="495d62745e7169d0" providerId="LiveId" clId="{C3C4F742-C7F4-4B54-BDFB-6063D92D00DE}" dt="2023-09-05T22:07:23.437" v="3033" actId="47"/>
        <pc:sldMkLst>
          <pc:docMk/>
          <pc:sldMk cId="3788549111" sldId="501"/>
        </pc:sldMkLst>
      </pc:sldChg>
      <pc:sldChg chg="del">
        <pc:chgData name="Breno Nicelatchi" userId="495d62745e7169d0" providerId="LiveId" clId="{C3C4F742-C7F4-4B54-BDFB-6063D92D00DE}" dt="2023-09-05T22:07:23.437" v="3033" actId="47"/>
        <pc:sldMkLst>
          <pc:docMk/>
          <pc:sldMk cId="861971537" sldId="502"/>
        </pc:sldMkLst>
      </pc:sldChg>
      <pc:sldChg chg="del">
        <pc:chgData name="Breno Nicelatchi" userId="495d62745e7169d0" providerId="LiveId" clId="{C3C4F742-C7F4-4B54-BDFB-6063D92D00DE}" dt="2023-09-05T22:07:23.437" v="3033" actId="47"/>
        <pc:sldMkLst>
          <pc:docMk/>
          <pc:sldMk cId="287461972" sldId="503"/>
        </pc:sldMkLst>
      </pc:sldChg>
      <pc:sldChg chg="del">
        <pc:chgData name="Breno Nicelatchi" userId="495d62745e7169d0" providerId="LiveId" clId="{C3C4F742-C7F4-4B54-BDFB-6063D92D00DE}" dt="2023-09-05T22:07:23.437" v="3033" actId="47"/>
        <pc:sldMkLst>
          <pc:docMk/>
          <pc:sldMk cId="3448131453" sldId="504"/>
        </pc:sldMkLst>
      </pc:sldChg>
      <pc:sldChg chg="del">
        <pc:chgData name="Breno Nicelatchi" userId="495d62745e7169d0" providerId="LiveId" clId="{C3C4F742-C7F4-4B54-BDFB-6063D92D00DE}" dt="2023-09-05T22:07:23.437" v="3033" actId="47"/>
        <pc:sldMkLst>
          <pc:docMk/>
          <pc:sldMk cId="2253229147" sldId="505"/>
        </pc:sldMkLst>
      </pc:sldChg>
      <pc:sldChg chg="del">
        <pc:chgData name="Breno Nicelatchi" userId="495d62745e7169d0" providerId="LiveId" clId="{C3C4F742-C7F4-4B54-BDFB-6063D92D00DE}" dt="2023-09-05T22:07:23.437" v="3033" actId="47"/>
        <pc:sldMkLst>
          <pc:docMk/>
          <pc:sldMk cId="1696026243" sldId="506"/>
        </pc:sldMkLst>
      </pc:sldChg>
      <pc:sldChg chg="del">
        <pc:chgData name="Breno Nicelatchi" userId="495d62745e7169d0" providerId="LiveId" clId="{C3C4F742-C7F4-4B54-BDFB-6063D92D00DE}" dt="2023-09-05T22:07:23.437" v="3033" actId="47"/>
        <pc:sldMkLst>
          <pc:docMk/>
          <pc:sldMk cId="1164363103" sldId="507"/>
        </pc:sldMkLst>
      </pc:sldChg>
      <pc:sldChg chg="del">
        <pc:chgData name="Breno Nicelatchi" userId="495d62745e7169d0" providerId="LiveId" clId="{C3C4F742-C7F4-4B54-BDFB-6063D92D00DE}" dt="2023-09-05T22:07:23.437" v="3033" actId="47"/>
        <pc:sldMkLst>
          <pc:docMk/>
          <pc:sldMk cId="30861123" sldId="508"/>
        </pc:sldMkLst>
      </pc:sldChg>
      <pc:sldChg chg="del">
        <pc:chgData name="Breno Nicelatchi" userId="495d62745e7169d0" providerId="LiveId" clId="{C3C4F742-C7F4-4B54-BDFB-6063D92D00DE}" dt="2023-09-05T22:07:23.437" v="3033" actId="47"/>
        <pc:sldMkLst>
          <pc:docMk/>
          <pc:sldMk cId="1601747261" sldId="509"/>
        </pc:sldMkLst>
      </pc:sldChg>
      <pc:sldChg chg="del">
        <pc:chgData name="Breno Nicelatchi" userId="495d62745e7169d0" providerId="LiveId" clId="{C3C4F742-C7F4-4B54-BDFB-6063D92D00DE}" dt="2023-09-05T22:07:23.437" v="3033" actId="47"/>
        <pc:sldMkLst>
          <pc:docMk/>
          <pc:sldMk cId="2602164677" sldId="510"/>
        </pc:sldMkLst>
      </pc:sldChg>
      <pc:sldChg chg="del">
        <pc:chgData name="Breno Nicelatchi" userId="495d62745e7169d0" providerId="LiveId" clId="{C3C4F742-C7F4-4B54-BDFB-6063D92D00DE}" dt="2023-09-05T22:07:23.437" v="3033" actId="47"/>
        <pc:sldMkLst>
          <pc:docMk/>
          <pc:sldMk cId="352852452" sldId="511"/>
        </pc:sldMkLst>
      </pc:sldChg>
      <pc:sldChg chg="del">
        <pc:chgData name="Breno Nicelatchi" userId="495d62745e7169d0" providerId="LiveId" clId="{C3C4F742-C7F4-4B54-BDFB-6063D92D00DE}" dt="2023-09-05T22:07:23.437" v="3033" actId="47"/>
        <pc:sldMkLst>
          <pc:docMk/>
          <pc:sldMk cId="1256408832" sldId="512"/>
        </pc:sldMkLst>
      </pc:sldChg>
      <pc:sldChg chg="del">
        <pc:chgData name="Breno Nicelatchi" userId="495d62745e7169d0" providerId="LiveId" clId="{C3C4F742-C7F4-4B54-BDFB-6063D92D00DE}" dt="2023-09-05T22:07:23.437" v="3033" actId="47"/>
        <pc:sldMkLst>
          <pc:docMk/>
          <pc:sldMk cId="3430655799" sldId="513"/>
        </pc:sldMkLst>
      </pc:sldChg>
      <pc:sldChg chg="del">
        <pc:chgData name="Breno Nicelatchi" userId="495d62745e7169d0" providerId="LiveId" clId="{C3C4F742-C7F4-4B54-BDFB-6063D92D00DE}" dt="2023-09-05T22:07:23.437" v="3033" actId="47"/>
        <pc:sldMkLst>
          <pc:docMk/>
          <pc:sldMk cId="675293044" sldId="514"/>
        </pc:sldMkLst>
      </pc:sldChg>
      <pc:sldChg chg="del">
        <pc:chgData name="Breno Nicelatchi" userId="495d62745e7169d0" providerId="LiveId" clId="{C3C4F742-C7F4-4B54-BDFB-6063D92D00DE}" dt="2023-09-05T22:07:23.437" v="3033" actId="47"/>
        <pc:sldMkLst>
          <pc:docMk/>
          <pc:sldMk cId="1509351162" sldId="515"/>
        </pc:sldMkLst>
      </pc:sldChg>
      <pc:sldChg chg="del">
        <pc:chgData name="Breno Nicelatchi" userId="495d62745e7169d0" providerId="LiveId" clId="{C3C4F742-C7F4-4B54-BDFB-6063D92D00DE}" dt="2023-09-05T22:07:23.437" v="3033" actId="47"/>
        <pc:sldMkLst>
          <pc:docMk/>
          <pc:sldMk cId="3415549758" sldId="516"/>
        </pc:sldMkLst>
      </pc:sldChg>
      <pc:sldChg chg="del">
        <pc:chgData name="Breno Nicelatchi" userId="495d62745e7169d0" providerId="LiveId" clId="{C3C4F742-C7F4-4B54-BDFB-6063D92D00DE}" dt="2023-09-05T23:31:42.201" v="4151" actId="47"/>
        <pc:sldMkLst>
          <pc:docMk/>
          <pc:sldMk cId="3634609393" sldId="517"/>
        </pc:sldMkLst>
      </pc:sldChg>
      <pc:sldChg chg="del">
        <pc:chgData name="Breno Nicelatchi" userId="495d62745e7169d0" providerId="LiveId" clId="{C3C4F742-C7F4-4B54-BDFB-6063D92D00DE}" dt="2023-09-05T23:31:42.201" v="4151" actId="47"/>
        <pc:sldMkLst>
          <pc:docMk/>
          <pc:sldMk cId="226261296" sldId="518"/>
        </pc:sldMkLst>
      </pc:sldChg>
      <pc:sldChg chg="del">
        <pc:chgData name="Breno Nicelatchi" userId="495d62745e7169d0" providerId="LiveId" clId="{C3C4F742-C7F4-4B54-BDFB-6063D92D00DE}" dt="2023-09-05T22:07:31.652" v="3034" actId="47"/>
        <pc:sldMkLst>
          <pc:docMk/>
          <pc:sldMk cId="3894709520" sldId="519"/>
        </pc:sldMkLst>
      </pc:sldChg>
      <pc:sldChg chg="del">
        <pc:chgData name="Breno Nicelatchi" userId="495d62745e7169d0" providerId="LiveId" clId="{C3C4F742-C7F4-4B54-BDFB-6063D92D00DE}" dt="2023-09-05T22:07:31.652" v="3034" actId="47"/>
        <pc:sldMkLst>
          <pc:docMk/>
          <pc:sldMk cId="3490272881" sldId="520"/>
        </pc:sldMkLst>
      </pc:sldChg>
      <pc:sldChg chg="del">
        <pc:chgData name="Breno Nicelatchi" userId="495d62745e7169d0" providerId="LiveId" clId="{C3C4F742-C7F4-4B54-BDFB-6063D92D00DE}" dt="2023-09-05T22:07:31.652" v="3034" actId="47"/>
        <pc:sldMkLst>
          <pc:docMk/>
          <pc:sldMk cId="3464495076" sldId="521"/>
        </pc:sldMkLst>
      </pc:sldChg>
      <pc:sldChg chg="addSp delSp modSp add mod ord delAnim modAnim">
        <pc:chgData name="Breno Nicelatchi" userId="495d62745e7169d0" providerId="LiveId" clId="{C3C4F742-C7F4-4B54-BDFB-6063D92D00DE}" dt="2023-09-06T01:55:18.416" v="5625" actId="1035"/>
        <pc:sldMkLst>
          <pc:docMk/>
          <pc:sldMk cId="2407781841" sldId="522"/>
        </pc:sldMkLst>
        <pc:spChg chg="mod">
          <ac:chgData name="Breno Nicelatchi" userId="495d62745e7169d0" providerId="LiveId" clId="{C3C4F742-C7F4-4B54-BDFB-6063D92D00DE}" dt="2023-09-06T01:54:13.935" v="5592" actId="1076"/>
          <ac:spMkLst>
            <pc:docMk/>
            <pc:sldMk cId="2407781841" sldId="522"/>
            <ac:spMk id="2" creationId="{B60CFEB9-518D-99FB-899D-7C82B3A35D4A}"/>
          </ac:spMkLst>
        </pc:spChg>
        <pc:spChg chg="del">
          <ac:chgData name="Breno Nicelatchi" userId="495d62745e7169d0" providerId="LiveId" clId="{C3C4F742-C7F4-4B54-BDFB-6063D92D00DE}" dt="2023-09-06T01:53:04.296" v="5564" actId="478"/>
          <ac:spMkLst>
            <pc:docMk/>
            <pc:sldMk cId="2407781841" sldId="522"/>
            <ac:spMk id="4" creationId="{3F1C1B1C-0082-3955-A670-AAA35B82EDB3}"/>
          </ac:spMkLst>
        </pc:spChg>
        <pc:spChg chg="mod ord">
          <ac:chgData name="Breno Nicelatchi" userId="495d62745e7169d0" providerId="LiveId" clId="{C3C4F742-C7F4-4B54-BDFB-6063D92D00DE}" dt="2023-09-06T01:55:15.048" v="5615" actId="1035"/>
          <ac:spMkLst>
            <pc:docMk/>
            <pc:sldMk cId="2407781841" sldId="522"/>
            <ac:spMk id="5" creationId="{A05FA945-466B-6841-8D1B-4318B1E9CBE8}"/>
          </ac:spMkLst>
        </pc:spChg>
        <pc:spChg chg="add mod">
          <ac:chgData name="Breno Nicelatchi" userId="495d62745e7169d0" providerId="LiveId" clId="{C3C4F742-C7F4-4B54-BDFB-6063D92D00DE}" dt="2023-09-06T01:55:18.416" v="5625" actId="1035"/>
          <ac:spMkLst>
            <pc:docMk/>
            <pc:sldMk cId="2407781841" sldId="522"/>
            <ac:spMk id="6" creationId="{DF8A235D-1331-899F-2B28-98A1586C7A81}"/>
          </ac:spMkLst>
        </pc:spChg>
        <pc:spChg chg="add mod">
          <ac:chgData name="Breno Nicelatchi" userId="495d62745e7169d0" providerId="LiveId" clId="{C3C4F742-C7F4-4B54-BDFB-6063D92D00DE}" dt="2023-09-06T01:54:08.687" v="5590" actId="14100"/>
          <ac:spMkLst>
            <pc:docMk/>
            <pc:sldMk cId="2407781841" sldId="522"/>
            <ac:spMk id="7" creationId="{5708910B-2A75-1408-8021-8DC7AAFE9D41}"/>
          </ac:spMkLst>
        </pc:spChg>
        <pc:picChg chg="add del">
          <ac:chgData name="Breno Nicelatchi" userId="495d62745e7169d0" providerId="LiveId" clId="{C3C4F742-C7F4-4B54-BDFB-6063D92D00DE}" dt="2023-09-06T01:53:40.136" v="5586" actId="478"/>
          <ac:picMkLst>
            <pc:docMk/>
            <pc:sldMk cId="2407781841" sldId="522"/>
            <ac:picMk id="3" creationId="{9F70BD78-3456-380A-D089-CF08F9E121D1}"/>
          </ac:picMkLst>
        </pc:picChg>
      </pc:sldChg>
      <pc:sldChg chg="addSp delSp modSp new mod modAnim">
        <pc:chgData name="Breno Nicelatchi" userId="495d62745e7169d0" providerId="LiveId" clId="{C3C4F742-C7F4-4B54-BDFB-6063D92D00DE}" dt="2023-09-05T22:30:29.411" v="3320" actId="207"/>
        <pc:sldMkLst>
          <pc:docMk/>
          <pc:sldMk cId="3888228418" sldId="523"/>
        </pc:sldMkLst>
        <pc:spChg chg="mod">
          <ac:chgData name="Breno Nicelatchi" userId="495d62745e7169d0" providerId="LiveId" clId="{C3C4F742-C7F4-4B54-BDFB-6063D92D00DE}" dt="2023-09-05T14:48:08.824" v="925"/>
          <ac:spMkLst>
            <pc:docMk/>
            <pc:sldMk cId="3888228418" sldId="523"/>
            <ac:spMk id="3" creationId="{A68E8207-FFEB-DC21-4559-92627C1B8D66}"/>
          </ac:spMkLst>
        </pc:spChg>
        <pc:spChg chg="mod">
          <ac:chgData name="Breno Nicelatchi" userId="495d62745e7169d0" providerId="LiveId" clId="{C3C4F742-C7F4-4B54-BDFB-6063D92D00DE}" dt="2023-09-05T14:48:08.824" v="925"/>
          <ac:spMkLst>
            <pc:docMk/>
            <pc:sldMk cId="3888228418" sldId="523"/>
            <ac:spMk id="4" creationId="{33BB4AC2-E213-8EB8-5B05-B3F4F214F424}"/>
          </ac:spMkLst>
        </pc:spChg>
        <pc:spChg chg="mod">
          <ac:chgData name="Breno Nicelatchi" userId="495d62745e7169d0" providerId="LiveId" clId="{C3C4F742-C7F4-4B54-BDFB-6063D92D00DE}" dt="2023-09-05T14:48:08.824" v="925"/>
          <ac:spMkLst>
            <pc:docMk/>
            <pc:sldMk cId="3888228418" sldId="523"/>
            <ac:spMk id="5" creationId="{16C70807-D1E0-DF3C-F881-793B379A625E}"/>
          </ac:spMkLst>
        </pc:spChg>
        <pc:spChg chg="add mod">
          <ac:chgData name="Breno Nicelatchi" userId="495d62745e7169d0" providerId="LiveId" clId="{C3C4F742-C7F4-4B54-BDFB-6063D92D00DE}" dt="2023-09-05T14:48:08.824" v="925"/>
          <ac:spMkLst>
            <pc:docMk/>
            <pc:sldMk cId="3888228418" sldId="523"/>
            <ac:spMk id="6" creationId="{6D307DA3-41C5-6EBC-16E7-5BFE2B3E2D45}"/>
          </ac:spMkLst>
        </pc:spChg>
        <pc:spChg chg="add mod">
          <ac:chgData name="Breno Nicelatchi" userId="495d62745e7169d0" providerId="LiveId" clId="{C3C4F742-C7F4-4B54-BDFB-6063D92D00DE}" dt="2023-09-05T14:48:08.824" v="925"/>
          <ac:spMkLst>
            <pc:docMk/>
            <pc:sldMk cId="3888228418" sldId="523"/>
            <ac:spMk id="7" creationId="{B00A6320-9B4D-9117-86BA-9795A816BF3D}"/>
          </ac:spMkLst>
        </pc:spChg>
        <pc:spChg chg="mod topLvl">
          <ac:chgData name="Breno Nicelatchi" userId="495d62745e7169d0" providerId="LiveId" clId="{C3C4F742-C7F4-4B54-BDFB-6063D92D00DE}" dt="2023-09-05T14:48:18.043" v="927" actId="478"/>
          <ac:spMkLst>
            <pc:docMk/>
            <pc:sldMk cId="3888228418" sldId="523"/>
            <ac:spMk id="9" creationId="{B9FD0DDA-84C1-0B12-1B91-140EC408C363}"/>
          </ac:spMkLst>
        </pc:spChg>
        <pc:spChg chg="del mod topLvl">
          <ac:chgData name="Breno Nicelatchi" userId="495d62745e7169d0" providerId="LiveId" clId="{C3C4F742-C7F4-4B54-BDFB-6063D92D00DE}" dt="2023-09-05T14:48:18.043" v="927" actId="478"/>
          <ac:spMkLst>
            <pc:docMk/>
            <pc:sldMk cId="3888228418" sldId="523"/>
            <ac:spMk id="10" creationId="{7406041E-E31C-AD77-1A5E-8F72238A584B}"/>
          </ac:spMkLst>
        </pc:spChg>
        <pc:spChg chg="mod topLvl">
          <ac:chgData name="Breno Nicelatchi" userId="495d62745e7169d0" providerId="LiveId" clId="{C3C4F742-C7F4-4B54-BDFB-6063D92D00DE}" dt="2023-09-05T14:48:15.373" v="926" actId="478"/>
          <ac:spMkLst>
            <pc:docMk/>
            <pc:sldMk cId="3888228418" sldId="523"/>
            <ac:spMk id="12" creationId="{E0001AA1-9EB3-46D7-DFF8-23AFF376D001}"/>
          </ac:spMkLst>
        </pc:spChg>
        <pc:spChg chg="del mod topLvl">
          <ac:chgData name="Breno Nicelatchi" userId="495d62745e7169d0" providerId="LiveId" clId="{C3C4F742-C7F4-4B54-BDFB-6063D92D00DE}" dt="2023-09-05T14:48:15.373" v="926" actId="478"/>
          <ac:spMkLst>
            <pc:docMk/>
            <pc:sldMk cId="3888228418" sldId="523"/>
            <ac:spMk id="13" creationId="{BF68EACC-9CA0-F9D8-19B2-F34F146BB9A6}"/>
          </ac:spMkLst>
        </pc:spChg>
        <pc:spChg chg="mod topLvl">
          <ac:chgData name="Breno Nicelatchi" userId="495d62745e7169d0" providerId="LiveId" clId="{C3C4F742-C7F4-4B54-BDFB-6063D92D00DE}" dt="2023-09-05T14:48:20.479" v="928" actId="478"/>
          <ac:spMkLst>
            <pc:docMk/>
            <pc:sldMk cId="3888228418" sldId="523"/>
            <ac:spMk id="15" creationId="{1065F0CE-E72C-7014-701F-5673DC0DEA4A}"/>
          </ac:spMkLst>
        </pc:spChg>
        <pc:spChg chg="del mod topLvl">
          <ac:chgData name="Breno Nicelatchi" userId="495d62745e7169d0" providerId="LiveId" clId="{C3C4F742-C7F4-4B54-BDFB-6063D92D00DE}" dt="2023-09-05T14:48:20.479" v="928" actId="478"/>
          <ac:spMkLst>
            <pc:docMk/>
            <pc:sldMk cId="3888228418" sldId="523"/>
            <ac:spMk id="16" creationId="{37FABAB9-C7BD-FC04-EA8A-22492FD55AB4}"/>
          </ac:spMkLst>
        </pc:spChg>
        <pc:spChg chg="mod topLvl">
          <ac:chgData name="Breno Nicelatchi" userId="495d62745e7169d0" providerId="LiveId" clId="{C3C4F742-C7F4-4B54-BDFB-6063D92D00DE}" dt="2023-09-05T14:53:08.344" v="1049" actId="1035"/>
          <ac:spMkLst>
            <pc:docMk/>
            <pc:sldMk cId="3888228418" sldId="523"/>
            <ac:spMk id="18" creationId="{3DEC0513-4DED-5347-5B49-D5A5ACDEF7D1}"/>
          </ac:spMkLst>
        </pc:spChg>
        <pc:spChg chg="mod topLvl">
          <ac:chgData name="Breno Nicelatchi" userId="495d62745e7169d0" providerId="LiveId" clId="{C3C4F742-C7F4-4B54-BDFB-6063D92D00DE}" dt="2023-09-05T14:49:22.198" v="960" actId="1037"/>
          <ac:spMkLst>
            <pc:docMk/>
            <pc:sldMk cId="3888228418" sldId="523"/>
            <ac:spMk id="19" creationId="{EA597B27-1E18-AF84-E486-0AFC5468FEB1}"/>
          </ac:spMkLst>
        </pc:spChg>
        <pc:spChg chg="mod topLvl">
          <ac:chgData name="Breno Nicelatchi" userId="495d62745e7169d0" providerId="LiveId" clId="{C3C4F742-C7F4-4B54-BDFB-6063D92D00DE}" dt="2023-09-05T22:30:29.411" v="3320" actId="207"/>
          <ac:spMkLst>
            <pc:docMk/>
            <pc:sldMk cId="3888228418" sldId="523"/>
            <ac:spMk id="20" creationId="{6C9F1BC3-DE31-4190-8395-24AF21AB5E8C}"/>
          </ac:spMkLst>
        </pc:spChg>
        <pc:spChg chg="del mod">
          <ac:chgData name="Breno Nicelatchi" userId="495d62745e7169d0" providerId="LiveId" clId="{C3C4F742-C7F4-4B54-BDFB-6063D92D00DE}" dt="2023-09-05T14:48:35.139" v="929" actId="478"/>
          <ac:spMkLst>
            <pc:docMk/>
            <pc:sldMk cId="3888228418" sldId="523"/>
            <ac:spMk id="21" creationId="{E72A47A4-FE02-B069-6820-6044E5061B55}"/>
          </ac:spMkLst>
        </pc:spChg>
        <pc:spChg chg="del mod">
          <ac:chgData name="Breno Nicelatchi" userId="495d62745e7169d0" providerId="LiveId" clId="{C3C4F742-C7F4-4B54-BDFB-6063D92D00DE}" dt="2023-09-05T14:48:35.139" v="929" actId="478"/>
          <ac:spMkLst>
            <pc:docMk/>
            <pc:sldMk cId="3888228418" sldId="523"/>
            <ac:spMk id="22" creationId="{66481186-A434-5A2D-D65D-88C282814CDD}"/>
          </ac:spMkLst>
        </pc:spChg>
        <pc:grpChg chg="add mod">
          <ac:chgData name="Breno Nicelatchi" userId="495d62745e7169d0" providerId="LiveId" clId="{C3C4F742-C7F4-4B54-BDFB-6063D92D00DE}" dt="2023-09-05T14:48:08.824" v="925"/>
          <ac:grpSpMkLst>
            <pc:docMk/>
            <pc:sldMk cId="3888228418" sldId="523"/>
            <ac:grpSpMk id="2" creationId="{E112955B-3BE4-C4A6-5B2B-A45D35DD3179}"/>
          </ac:grpSpMkLst>
        </pc:grpChg>
        <pc:grpChg chg="add del mod">
          <ac:chgData name="Breno Nicelatchi" userId="495d62745e7169d0" providerId="LiveId" clId="{C3C4F742-C7F4-4B54-BDFB-6063D92D00DE}" dt="2023-09-05T14:48:18.043" v="927" actId="478"/>
          <ac:grpSpMkLst>
            <pc:docMk/>
            <pc:sldMk cId="3888228418" sldId="523"/>
            <ac:grpSpMk id="8" creationId="{42E3C41D-4965-5E86-3209-BCD4129E1423}"/>
          </ac:grpSpMkLst>
        </pc:grpChg>
        <pc:grpChg chg="add del mod">
          <ac:chgData name="Breno Nicelatchi" userId="495d62745e7169d0" providerId="LiveId" clId="{C3C4F742-C7F4-4B54-BDFB-6063D92D00DE}" dt="2023-09-05T14:48:15.373" v="926" actId="478"/>
          <ac:grpSpMkLst>
            <pc:docMk/>
            <pc:sldMk cId="3888228418" sldId="523"/>
            <ac:grpSpMk id="11" creationId="{A782A21C-9843-4763-7F03-7FF16B21FCE8}"/>
          </ac:grpSpMkLst>
        </pc:grpChg>
        <pc:grpChg chg="add del mod">
          <ac:chgData name="Breno Nicelatchi" userId="495d62745e7169d0" providerId="LiveId" clId="{C3C4F742-C7F4-4B54-BDFB-6063D92D00DE}" dt="2023-09-05T14:48:20.479" v="928" actId="478"/>
          <ac:grpSpMkLst>
            <pc:docMk/>
            <pc:sldMk cId="3888228418" sldId="523"/>
            <ac:grpSpMk id="14" creationId="{AB23C22D-376B-40D0-493D-96E3201E99BA}"/>
          </ac:grpSpMkLst>
        </pc:grpChg>
        <pc:grpChg chg="add del mod">
          <ac:chgData name="Breno Nicelatchi" userId="495d62745e7169d0" providerId="LiveId" clId="{C3C4F742-C7F4-4B54-BDFB-6063D92D00DE}" dt="2023-09-05T14:48:54.206" v="939" actId="165"/>
          <ac:grpSpMkLst>
            <pc:docMk/>
            <pc:sldMk cId="3888228418" sldId="523"/>
            <ac:grpSpMk id="17" creationId="{7E93BD3E-AF4C-1453-5930-EB1B1F691070}"/>
          </ac:grpSpMkLst>
        </pc:grpChg>
        <pc:picChg chg="add mod">
          <ac:chgData name="Breno Nicelatchi" userId="495d62745e7169d0" providerId="LiveId" clId="{C3C4F742-C7F4-4B54-BDFB-6063D92D00DE}" dt="2023-09-05T14:50:56.420" v="996" actId="1038"/>
          <ac:picMkLst>
            <pc:docMk/>
            <pc:sldMk cId="3888228418" sldId="523"/>
            <ac:picMk id="4098" creationId="{6366FAE9-C442-A95A-3CD1-03766ADC1105}"/>
          </ac:picMkLst>
        </pc:picChg>
        <pc:picChg chg="add mod">
          <ac:chgData name="Breno Nicelatchi" userId="495d62745e7169d0" providerId="LiveId" clId="{C3C4F742-C7F4-4B54-BDFB-6063D92D00DE}" dt="2023-09-05T14:52:01.513" v="1017"/>
          <ac:picMkLst>
            <pc:docMk/>
            <pc:sldMk cId="3888228418" sldId="523"/>
            <ac:picMk id="4100" creationId="{3DC4799D-A631-742A-F27D-FF6D76746D9C}"/>
          </ac:picMkLst>
        </pc:picChg>
        <pc:picChg chg="add mod">
          <ac:chgData name="Breno Nicelatchi" userId="495d62745e7169d0" providerId="LiveId" clId="{C3C4F742-C7F4-4B54-BDFB-6063D92D00DE}" dt="2023-09-05T14:52:49.893" v="1039"/>
          <ac:picMkLst>
            <pc:docMk/>
            <pc:sldMk cId="3888228418" sldId="523"/>
            <ac:picMk id="4102" creationId="{4A782A4D-6562-F266-1B4C-311A845330A2}"/>
          </ac:picMkLst>
        </pc:picChg>
      </pc:sldChg>
      <pc:sldChg chg="addSp delSp modSp new mod modTransition delAnim modAnim">
        <pc:chgData name="Breno Nicelatchi" userId="495d62745e7169d0" providerId="LiveId" clId="{C3C4F742-C7F4-4B54-BDFB-6063D92D00DE}" dt="2023-09-05T23:08:16.172" v="3682" actId="207"/>
        <pc:sldMkLst>
          <pc:docMk/>
          <pc:sldMk cId="368374057" sldId="524"/>
        </pc:sldMkLst>
        <pc:spChg chg="add mod">
          <ac:chgData name="Breno Nicelatchi" userId="495d62745e7169d0" providerId="LiveId" clId="{C3C4F742-C7F4-4B54-BDFB-6063D92D00DE}" dt="2023-09-05T15:09:39.512" v="1246"/>
          <ac:spMkLst>
            <pc:docMk/>
            <pc:sldMk cId="368374057" sldId="524"/>
            <ac:spMk id="2" creationId="{9192DCB0-1B3F-D703-8E1E-E2AC4FC1DA09}"/>
          </ac:spMkLst>
        </pc:spChg>
        <pc:spChg chg="mod topLvl">
          <ac:chgData name="Breno Nicelatchi" userId="495d62745e7169d0" providerId="LiveId" clId="{C3C4F742-C7F4-4B54-BDFB-6063D92D00DE}" dt="2023-09-05T23:03:22.467" v="3630" actId="165"/>
          <ac:spMkLst>
            <pc:docMk/>
            <pc:sldMk cId="368374057" sldId="524"/>
            <ac:spMk id="4" creationId="{0A8E1ADE-2450-D13E-27E7-8CD5B377CADD}"/>
          </ac:spMkLst>
        </pc:spChg>
        <pc:spChg chg="mod topLvl">
          <ac:chgData name="Breno Nicelatchi" userId="495d62745e7169d0" providerId="LiveId" clId="{C3C4F742-C7F4-4B54-BDFB-6063D92D00DE}" dt="2023-09-05T23:03:22.467" v="3630" actId="165"/>
          <ac:spMkLst>
            <pc:docMk/>
            <pc:sldMk cId="368374057" sldId="524"/>
            <ac:spMk id="5" creationId="{C0732503-FF19-E92B-6A12-DB1438D72D1C}"/>
          </ac:spMkLst>
        </pc:spChg>
        <pc:spChg chg="del mod topLvl">
          <ac:chgData name="Breno Nicelatchi" userId="495d62745e7169d0" providerId="LiveId" clId="{C3C4F742-C7F4-4B54-BDFB-6063D92D00DE}" dt="2023-09-05T23:04:20.834" v="3645" actId="478"/>
          <ac:spMkLst>
            <pc:docMk/>
            <pc:sldMk cId="368374057" sldId="524"/>
            <ac:spMk id="7" creationId="{5FDA52A5-13F0-0261-18C9-79FF68492F1C}"/>
          </ac:spMkLst>
        </pc:spChg>
        <pc:spChg chg="mod topLvl">
          <ac:chgData name="Breno Nicelatchi" userId="495d62745e7169d0" providerId="LiveId" clId="{C3C4F742-C7F4-4B54-BDFB-6063D92D00DE}" dt="2023-09-05T23:03:22.467" v="3630" actId="165"/>
          <ac:spMkLst>
            <pc:docMk/>
            <pc:sldMk cId="368374057" sldId="524"/>
            <ac:spMk id="9" creationId="{52385BC7-CAAD-A442-E129-964C3E0669E1}"/>
          </ac:spMkLst>
        </pc:spChg>
        <pc:spChg chg="mod topLvl">
          <ac:chgData name="Breno Nicelatchi" userId="495d62745e7169d0" providerId="LiveId" clId="{C3C4F742-C7F4-4B54-BDFB-6063D92D00DE}" dt="2023-09-05T23:03:22.467" v="3630" actId="165"/>
          <ac:spMkLst>
            <pc:docMk/>
            <pc:sldMk cId="368374057" sldId="524"/>
            <ac:spMk id="10" creationId="{0D9712AF-0A8C-0967-4BF0-DA49A34BB29B}"/>
          </ac:spMkLst>
        </pc:spChg>
        <pc:spChg chg="mod topLvl">
          <ac:chgData name="Breno Nicelatchi" userId="495d62745e7169d0" providerId="LiveId" clId="{C3C4F742-C7F4-4B54-BDFB-6063D92D00DE}" dt="2023-09-05T23:03:22.467" v="3630" actId="165"/>
          <ac:spMkLst>
            <pc:docMk/>
            <pc:sldMk cId="368374057" sldId="524"/>
            <ac:spMk id="11" creationId="{D081201C-D9BA-85C2-A2F9-765E479FB49E}"/>
          </ac:spMkLst>
        </pc:spChg>
        <pc:spChg chg="mod topLvl">
          <ac:chgData name="Breno Nicelatchi" userId="495d62745e7169d0" providerId="LiveId" clId="{C3C4F742-C7F4-4B54-BDFB-6063D92D00DE}" dt="2023-09-05T23:03:22.467" v="3630" actId="165"/>
          <ac:spMkLst>
            <pc:docMk/>
            <pc:sldMk cId="368374057" sldId="524"/>
            <ac:spMk id="12" creationId="{5516EA62-73A8-45EB-295E-86013F7613E0}"/>
          </ac:spMkLst>
        </pc:spChg>
        <pc:spChg chg="mod topLvl">
          <ac:chgData name="Breno Nicelatchi" userId="495d62745e7169d0" providerId="LiveId" clId="{C3C4F742-C7F4-4B54-BDFB-6063D92D00DE}" dt="2023-09-05T23:08:16.172" v="3682" actId="207"/>
          <ac:spMkLst>
            <pc:docMk/>
            <pc:sldMk cId="368374057" sldId="524"/>
            <ac:spMk id="13" creationId="{C5A9E72A-7C23-395A-A6E8-3485CF5935FA}"/>
          </ac:spMkLst>
        </pc:spChg>
        <pc:spChg chg="del mod topLvl">
          <ac:chgData name="Breno Nicelatchi" userId="495d62745e7169d0" providerId="LiveId" clId="{C3C4F742-C7F4-4B54-BDFB-6063D92D00DE}" dt="2023-09-05T23:04:31.110" v="3649" actId="478"/>
          <ac:spMkLst>
            <pc:docMk/>
            <pc:sldMk cId="368374057" sldId="524"/>
            <ac:spMk id="14" creationId="{A05096D1-0E5E-21B3-2288-067886A22B44}"/>
          </ac:spMkLst>
        </pc:spChg>
        <pc:spChg chg="mod">
          <ac:chgData name="Breno Nicelatchi" userId="495d62745e7169d0" providerId="LiveId" clId="{C3C4F742-C7F4-4B54-BDFB-6063D92D00DE}" dt="2023-09-05T23:03:22.467" v="3630" actId="165"/>
          <ac:spMkLst>
            <pc:docMk/>
            <pc:sldMk cId="368374057" sldId="524"/>
            <ac:spMk id="15" creationId="{4B6FAAC7-163C-5089-FE8D-289CE6069BD7}"/>
          </ac:spMkLst>
        </pc:spChg>
        <pc:spChg chg="mod">
          <ac:chgData name="Breno Nicelatchi" userId="495d62745e7169d0" providerId="LiveId" clId="{C3C4F742-C7F4-4B54-BDFB-6063D92D00DE}" dt="2023-09-05T23:03:22.467" v="3630" actId="165"/>
          <ac:spMkLst>
            <pc:docMk/>
            <pc:sldMk cId="368374057" sldId="524"/>
            <ac:spMk id="16" creationId="{C1B814F7-B801-375E-67C6-EAE6E5191C95}"/>
          </ac:spMkLst>
        </pc:spChg>
        <pc:spChg chg="mod topLvl">
          <ac:chgData name="Breno Nicelatchi" userId="495d62745e7169d0" providerId="LiveId" clId="{C3C4F742-C7F4-4B54-BDFB-6063D92D00DE}" dt="2023-09-05T23:01:26.172" v="3606" actId="1076"/>
          <ac:spMkLst>
            <pc:docMk/>
            <pc:sldMk cId="368374057" sldId="524"/>
            <ac:spMk id="18" creationId="{AE4D2327-A545-F917-2874-A6EEB4104FE1}"/>
          </ac:spMkLst>
        </pc:spChg>
        <pc:spChg chg="del mod topLvl">
          <ac:chgData name="Breno Nicelatchi" userId="495d62745e7169d0" providerId="LiveId" clId="{C3C4F742-C7F4-4B54-BDFB-6063D92D00DE}" dt="2023-09-05T23:01:06.046" v="3593" actId="478"/>
          <ac:spMkLst>
            <pc:docMk/>
            <pc:sldMk cId="368374057" sldId="524"/>
            <ac:spMk id="19" creationId="{6BEB20A6-7B86-6578-1433-93B5F54F7691}"/>
          </ac:spMkLst>
        </pc:spChg>
        <pc:spChg chg="add mod">
          <ac:chgData name="Breno Nicelatchi" userId="495d62745e7169d0" providerId="LiveId" clId="{C3C4F742-C7F4-4B54-BDFB-6063D92D00DE}" dt="2023-09-05T23:01:32.356" v="3609" actId="1038"/>
          <ac:spMkLst>
            <pc:docMk/>
            <pc:sldMk cId="368374057" sldId="524"/>
            <ac:spMk id="20" creationId="{76BE61C2-5F10-EFA8-A62C-6DE421E30AA5}"/>
          </ac:spMkLst>
        </pc:spChg>
        <pc:spChg chg="add mod">
          <ac:chgData name="Breno Nicelatchi" userId="495d62745e7169d0" providerId="LiveId" clId="{C3C4F742-C7F4-4B54-BDFB-6063D92D00DE}" dt="2023-09-05T23:01:59.866" v="3625" actId="1037"/>
          <ac:spMkLst>
            <pc:docMk/>
            <pc:sldMk cId="368374057" sldId="524"/>
            <ac:spMk id="21" creationId="{549D2570-9ECC-2F41-53DF-673EA7A89F62}"/>
          </ac:spMkLst>
        </pc:spChg>
        <pc:spChg chg="add mod">
          <ac:chgData name="Breno Nicelatchi" userId="495d62745e7169d0" providerId="LiveId" clId="{C3C4F742-C7F4-4B54-BDFB-6063D92D00DE}" dt="2023-09-05T23:01:22.706" v="3604" actId="113"/>
          <ac:spMkLst>
            <pc:docMk/>
            <pc:sldMk cId="368374057" sldId="524"/>
            <ac:spMk id="22" creationId="{142E4683-8548-1F12-427B-849CF0DC9AE2}"/>
          </ac:spMkLst>
        </pc:spChg>
        <pc:grpChg chg="add del mod">
          <ac:chgData name="Breno Nicelatchi" userId="495d62745e7169d0" providerId="LiveId" clId="{C3C4F742-C7F4-4B54-BDFB-6063D92D00DE}" dt="2023-09-05T23:03:22.467" v="3630" actId="165"/>
          <ac:grpSpMkLst>
            <pc:docMk/>
            <pc:sldMk cId="368374057" sldId="524"/>
            <ac:grpSpMk id="3" creationId="{B355A6B4-E6C9-7089-3B97-9386CF5DC5AA}"/>
          </ac:grpSpMkLst>
        </pc:grpChg>
        <pc:grpChg chg="mod topLvl">
          <ac:chgData name="Breno Nicelatchi" userId="495d62745e7169d0" providerId="LiveId" clId="{C3C4F742-C7F4-4B54-BDFB-6063D92D00DE}" dt="2023-09-05T23:03:22.467" v="3630" actId="165"/>
          <ac:grpSpMkLst>
            <pc:docMk/>
            <pc:sldMk cId="368374057" sldId="524"/>
            <ac:grpSpMk id="6" creationId="{8E3F059C-B308-FED5-AE88-A63A7F8AA9C0}"/>
          </ac:grpSpMkLst>
        </pc:grpChg>
        <pc:grpChg chg="add del mod">
          <ac:chgData name="Breno Nicelatchi" userId="495d62745e7169d0" providerId="LiveId" clId="{C3C4F742-C7F4-4B54-BDFB-6063D92D00DE}" dt="2023-09-05T23:01:06.046" v="3593" actId="478"/>
          <ac:grpSpMkLst>
            <pc:docMk/>
            <pc:sldMk cId="368374057" sldId="524"/>
            <ac:grpSpMk id="17" creationId="{48C3E20E-77B0-14E0-9C69-BBEED7D5CE5A}"/>
          </ac:grpSpMkLst>
        </pc:grpChg>
        <pc:grpChg chg="add del mod">
          <ac:chgData name="Breno Nicelatchi" userId="495d62745e7169d0" providerId="LiveId" clId="{C3C4F742-C7F4-4B54-BDFB-6063D92D00DE}" dt="2023-09-05T23:03:38.386" v="3634" actId="165"/>
          <ac:grpSpMkLst>
            <pc:docMk/>
            <pc:sldMk cId="368374057" sldId="524"/>
            <ac:grpSpMk id="23" creationId="{3FB95762-EE6A-0F03-86EB-AF7AD6B23E87}"/>
          </ac:grpSpMkLst>
        </pc:grpChg>
        <pc:grpChg chg="add mod">
          <ac:chgData name="Breno Nicelatchi" userId="495d62745e7169d0" providerId="LiveId" clId="{C3C4F742-C7F4-4B54-BDFB-6063D92D00DE}" dt="2023-09-05T23:04:14.603" v="3644" actId="164"/>
          <ac:grpSpMkLst>
            <pc:docMk/>
            <pc:sldMk cId="368374057" sldId="524"/>
            <ac:grpSpMk id="24" creationId="{180AA5C1-F8E6-2D39-7550-F1F6CFCACB8C}"/>
          </ac:grpSpMkLst>
        </pc:grpChg>
        <pc:grpChg chg="add mod">
          <ac:chgData name="Breno Nicelatchi" userId="495d62745e7169d0" providerId="LiveId" clId="{C3C4F742-C7F4-4B54-BDFB-6063D92D00DE}" dt="2023-09-05T23:04:13.149" v="3643" actId="164"/>
          <ac:grpSpMkLst>
            <pc:docMk/>
            <pc:sldMk cId="368374057" sldId="524"/>
            <ac:grpSpMk id="25" creationId="{2189712D-E1C6-517E-879D-E0B8B4464DD6}"/>
          </ac:grpSpMkLst>
        </pc:grpChg>
        <pc:picChg chg="del mod topLvl">
          <ac:chgData name="Breno Nicelatchi" userId="495d62745e7169d0" providerId="LiveId" clId="{C3C4F742-C7F4-4B54-BDFB-6063D92D00DE}" dt="2023-09-05T23:04:28.507" v="3648" actId="478"/>
          <ac:picMkLst>
            <pc:docMk/>
            <pc:sldMk cId="368374057" sldId="524"/>
            <ac:picMk id="8" creationId="{CB7A6D2F-3FFC-E9AB-8076-BC9AACCA96BD}"/>
          </ac:picMkLst>
        </pc:picChg>
      </pc:sldChg>
      <pc:sldChg chg="addSp delSp modSp add mod modAnim">
        <pc:chgData name="Breno Nicelatchi" userId="495d62745e7169d0" providerId="LiveId" clId="{C3C4F742-C7F4-4B54-BDFB-6063D92D00DE}" dt="2023-09-05T23:20:24.241" v="3905" actId="1076"/>
        <pc:sldMkLst>
          <pc:docMk/>
          <pc:sldMk cId="2046977593" sldId="525"/>
        </pc:sldMkLst>
        <pc:spChg chg="ord">
          <ac:chgData name="Breno Nicelatchi" userId="495d62745e7169d0" providerId="LiveId" clId="{C3C4F742-C7F4-4B54-BDFB-6063D92D00DE}" dt="2023-09-05T23:17:14.783" v="3847" actId="167"/>
          <ac:spMkLst>
            <pc:docMk/>
            <pc:sldMk cId="2046977593" sldId="525"/>
            <ac:spMk id="2" creationId="{9192DCB0-1B3F-D703-8E1E-E2AC4FC1DA09}"/>
          </ac:spMkLst>
        </pc:spChg>
        <pc:spChg chg="add del mod">
          <ac:chgData name="Breno Nicelatchi" userId="495d62745e7169d0" providerId="LiveId" clId="{C3C4F742-C7F4-4B54-BDFB-6063D92D00DE}" dt="2023-09-05T23:19:05.767" v="3890" actId="478"/>
          <ac:spMkLst>
            <pc:docMk/>
            <pc:sldMk cId="2046977593" sldId="525"/>
            <ac:spMk id="3" creationId="{D11F928C-3225-607B-E908-CDE3E824E966}"/>
          </ac:spMkLst>
        </pc:spChg>
        <pc:spChg chg="add del mod">
          <ac:chgData name="Breno Nicelatchi" userId="495d62745e7169d0" providerId="LiveId" clId="{C3C4F742-C7F4-4B54-BDFB-6063D92D00DE}" dt="2023-09-05T23:19:05.767" v="3890" actId="478"/>
          <ac:spMkLst>
            <pc:docMk/>
            <pc:sldMk cId="2046977593" sldId="525"/>
            <ac:spMk id="4" creationId="{165FFB12-1A2C-FF98-8E3D-8058BD5FE45D}"/>
          </ac:spMkLst>
        </pc:spChg>
        <pc:spChg chg="add del mod">
          <ac:chgData name="Breno Nicelatchi" userId="495d62745e7169d0" providerId="LiveId" clId="{C3C4F742-C7F4-4B54-BDFB-6063D92D00DE}" dt="2023-09-05T23:19:05.767" v="3890" actId="478"/>
          <ac:spMkLst>
            <pc:docMk/>
            <pc:sldMk cId="2046977593" sldId="525"/>
            <ac:spMk id="5" creationId="{EB27995E-88D9-C8BF-E7AD-1A31522FB3E2}"/>
          </ac:spMkLst>
        </pc:spChg>
        <pc:spChg chg="add del mod">
          <ac:chgData name="Breno Nicelatchi" userId="495d62745e7169d0" providerId="LiveId" clId="{C3C4F742-C7F4-4B54-BDFB-6063D92D00DE}" dt="2023-09-05T23:19:05.767" v="3890" actId="478"/>
          <ac:spMkLst>
            <pc:docMk/>
            <pc:sldMk cId="2046977593" sldId="525"/>
            <ac:spMk id="6" creationId="{BA201749-EC7C-15F0-1449-5E0C89552FA1}"/>
          </ac:spMkLst>
        </pc:spChg>
        <pc:spChg chg="add del mod">
          <ac:chgData name="Breno Nicelatchi" userId="495d62745e7169d0" providerId="LiveId" clId="{C3C4F742-C7F4-4B54-BDFB-6063D92D00DE}" dt="2023-09-05T23:19:05.767" v="3890" actId="478"/>
          <ac:spMkLst>
            <pc:docMk/>
            <pc:sldMk cId="2046977593" sldId="525"/>
            <ac:spMk id="7" creationId="{94766806-9AAB-298F-3E62-6B7C6AD93407}"/>
          </ac:spMkLst>
        </pc:spChg>
        <pc:spChg chg="add mod ord">
          <ac:chgData name="Breno Nicelatchi" userId="495d62745e7169d0" providerId="LiveId" clId="{C3C4F742-C7F4-4B54-BDFB-6063D92D00DE}" dt="2023-09-05T23:20:05.663" v="3902" actId="1076"/>
          <ac:spMkLst>
            <pc:docMk/>
            <pc:sldMk cId="2046977593" sldId="525"/>
            <ac:spMk id="8" creationId="{DC930CC5-7480-C6BA-F0C6-B802EBEA0151}"/>
          </ac:spMkLst>
        </pc:spChg>
        <pc:spChg chg="add del mod ord">
          <ac:chgData name="Breno Nicelatchi" userId="495d62745e7169d0" providerId="LiveId" clId="{C3C4F742-C7F4-4B54-BDFB-6063D92D00DE}" dt="2023-09-05T23:19:05.767" v="3890" actId="478"/>
          <ac:spMkLst>
            <pc:docMk/>
            <pc:sldMk cId="2046977593" sldId="525"/>
            <ac:spMk id="9" creationId="{39EF0020-4874-EB38-D5B7-82A2194319CC}"/>
          </ac:spMkLst>
        </pc:spChg>
        <pc:spChg chg="add del mod ord">
          <ac:chgData name="Breno Nicelatchi" userId="495d62745e7169d0" providerId="LiveId" clId="{C3C4F742-C7F4-4B54-BDFB-6063D92D00DE}" dt="2023-09-05T23:19:05.767" v="3890" actId="478"/>
          <ac:spMkLst>
            <pc:docMk/>
            <pc:sldMk cId="2046977593" sldId="525"/>
            <ac:spMk id="10" creationId="{63F26974-E04E-0195-A6C6-CE66E08B37E0}"/>
          </ac:spMkLst>
        </pc:spChg>
        <pc:spChg chg="add del mod ord">
          <ac:chgData name="Breno Nicelatchi" userId="495d62745e7169d0" providerId="LiveId" clId="{C3C4F742-C7F4-4B54-BDFB-6063D92D00DE}" dt="2023-09-05T23:19:05.767" v="3890" actId="478"/>
          <ac:spMkLst>
            <pc:docMk/>
            <pc:sldMk cId="2046977593" sldId="525"/>
            <ac:spMk id="11" creationId="{8E09D157-26BC-24B4-1ACF-0BDF9656C3CE}"/>
          </ac:spMkLst>
        </pc:spChg>
        <pc:spChg chg="add del mod ord">
          <ac:chgData name="Breno Nicelatchi" userId="495d62745e7169d0" providerId="LiveId" clId="{C3C4F742-C7F4-4B54-BDFB-6063D92D00DE}" dt="2023-09-05T23:19:05.767" v="3890" actId="478"/>
          <ac:spMkLst>
            <pc:docMk/>
            <pc:sldMk cId="2046977593" sldId="525"/>
            <ac:spMk id="12" creationId="{B5BE2BB6-2129-ACF8-34FA-F9F6807AC7A4}"/>
          </ac:spMkLst>
        </pc:spChg>
        <pc:spChg chg="add mod">
          <ac:chgData name="Breno Nicelatchi" userId="495d62745e7169d0" providerId="LiveId" clId="{C3C4F742-C7F4-4B54-BDFB-6063D92D00DE}" dt="2023-09-05T23:19:56.949" v="3901" actId="14100"/>
          <ac:spMkLst>
            <pc:docMk/>
            <pc:sldMk cId="2046977593" sldId="525"/>
            <ac:spMk id="14" creationId="{C75600ED-C221-BF99-DCA4-4F16D22DD7FE}"/>
          </ac:spMkLst>
        </pc:spChg>
        <pc:spChg chg="add mod">
          <ac:chgData name="Breno Nicelatchi" userId="495d62745e7169d0" providerId="LiveId" clId="{C3C4F742-C7F4-4B54-BDFB-6063D92D00DE}" dt="2023-09-05T23:19:46.096" v="3898" actId="14100"/>
          <ac:spMkLst>
            <pc:docMk/>
            <pc:sldMk cId="2046977593" sldId="525"/>
            <ac:spMk id="15" creationId="{8C106CCB-9F4A-AB4F-DC84-69331A2728B8}"/>
          </ac:spMkLst>
        </pc:spChg>
        <pc:spChg chg="add mod">
          <ac:chgData name="Breno Nicelatchi" userId="495d62745e7169d0" providerId="LiveId" clId="{C3C4F742-C7F4-4B54-BDFB-6063D92D00DE}" dt="2023-09-05T23:20:24.241" v="3905" actId="1076"/>
          <ac:spMkLst>
            <pc:docMk/>
            <pc:sldMk cId="2046977593" sldId="525"/>
            <ac:spMk id="16" creationId="{A48F4669-C472-F185-1B31-169B2B656BFB}"/>
          </ac:spMkLst>
        </pc:spChg>
        <pc:spChg chg="add mod">
          <ac:chgData name="Breno Nicelatchi" userId="495d62745e7169d0" providerId="LiveId" clId="{C3C4F742-C7F4-4B54-BDFB-6063D92D00DE}" dt="2023-09-05T23:20:19.781" v="3904" actId="1076"/>
          <ac:spMkLst>
            <pc:docMk/>
            <pc:sldMk cId="2046977593" sldId="525"/>
            <ac:spMk id="17" creationId="{F85BA1AF-99A3-E70D-B93E-72A44525012B}"/>
          </ac:spMkLst>
        </pc:spChg>
        <pc:picChg chg="add mod ord">
          <ac:chgData name="Breno Nicelatchi" userId="495d62745e7169d0" providerId="LiveId" clId="{C3C4F742-C7F4-4B54-BDFB-6063D92D00DE}" dt="2023-09-05T23:19:49.148" v="3899" actId="166"/>
          <ac:picMkLst>
            <pc:docMk/>
            <pc:sldMk cId="2046977593" sldId="525"/>
            <ac:picMk id="13" creationId="{05DB4F94-3804-A30E-B019-27B5FE492FA2}"/>
          </ac:picMkLst>
        </pc:picChg>
      </pc:sldChg>
      <pc:sldChg chg="add del">
        <pc:chgData name="Breno Nicelatchi" userId="495d62745e7169d0" providerId="LiveId" clId="{C3C4F742-C7F4-4B54-BDFB-6063D92D00DE}" dt="2023-09-06T01:56:46.639" v="5647" actId="47"/>
        <pc:sldMkLst>
          <pc:docMk/>
          <pc:sldMk cId="2103824263" sldId="526"/>
        </pc:sldMkLst>
      </pc:sldChg>
      <pc:sldChg chg="add del">
        <pc:chgData name="Breno Nicelatchi" userId="495d62745e7169d0" providerId="LiveId" clId="{C3C4F742-C7F4-4B54-BDFB-6063D92D00DE}" dt="2023-09-06T01:56:46.639" v="5647" actId="47"/>
        <pc:sldMkLst>
          <pc:docMk/>
          <pc:sldMk cId="2229257094" sldId="527"/>
        </pc:sldMkLst>
      </pc:sldChg>
      <pc:sldChg chg="add del">
        <pc:chgData name="Breno Nicelatchi" userId="495d62745e7169d0" providerId="LiveId" clId="{C3C4F742-C7F4-4B54-BDFB-6063D92D00DE}" dt="2023-09-06T01:56:46.639" v="5647" actId="47"/>
        <pc:sldMkLst>
          <pc:docMk/>
          <pc:sldMk cId="3329773377" sldId="528"/>
        </pc:sldMkLst>
      </pc:sldChg>
      <pc:sldChg chg="add del">
        <pc:chgData name="Breno Nicelatchi" userId="495d62745e7169d0" providerId="LiveId" clId="{C3C4F742-C7F4-4B54-BDFB-6063D92D00DE}" dt="2023-09-06T01:56:46.639" v="5647" actId="47"/>
        <pc:sldMkLst>
          <pc:docMk/>
          <pc:sldMk cId="2586691368" sldId="529"/>
        </pc:sldMkLst>
      </pc:sldChg>
      <pc:sldChg chg="add del">
        <pc:chgData name="Breno Nicelatchi" userId="495d62745e7169d0" providerId="LiveId" clId="{C3C4F742-C7F4-4B54-BDFB-6063D92D00DE}" dt="2023-09-06T01:56:46.639" v="5647" actId="47"/>
        <pc:sldMkLst>
          <pc:docMk/>
          <pc:sldMk cId="420403752" sldId="530"/>
        </pc:sldMkLst>
      </pc:sldChg>
      <pc:sldChg chg="addSp delSp modSp add mod modAnim">
        <pc:chgData name="Breno Nicelatchi" userId="495d62745e7169d0" providerId="LiveId" clId="{C3C4F742-C7F4-4B54-BDFB-6063D92D00DE}" dt="2023-09-05T15:23:13.673" v="1384" actId="1035"/>
        <pc:sldMkLst>
          <pc:docMk/>
          <pc:sldMk cId="2316407112" sldId="531"/>
        </pc:sldMkLst>
        <pc:spChg chg="mod">
          <ac:chgData name="Breno Nicelatchi" userId="495d62745e7169d0" providerId="LiveId" clId="{C3C4F742-C7F4-4B54-BDFB-6063D92D00DE}" dt="2023-09-05T15:22:33.955" v="1354" actId="20577"/>
          <ac:spMkLst>
            <pc:docMk/>
            <pc:sldMk cId="2316407112" sldId="531"/>
            <ac:spMk id="7" creationId="{478B99D4-8024-521A-D0EE-854EDFE77902}"/>
          </ac:spMkLst>
        </pc:spChg>
        <pc:spChg chg="mod">
          <ac:chgData name="Breno Nicelatchi" userId="495d62745e7169d0" providerId="LiveId" clId="{C3C4F742-C7F4-4B54-BDFB-6063D92D00DE}" dt="2023-09-05T15:22:38.274" v="1377" actId="1035"/>
          <ac:spMkLst>
            <pc:docMk/>
            <pc:sldMk cId="2316407112" sldId="531"/>
            <ac:spMk id="12" creationId="{47D38A7C-4B5F-DA0F-8631-242DDD0D732F}"/>
          </ac:spMkLst>
        </pc:spChg>
        <pc:picChg chg="add mod">
          <ac:chgData name="Breno Nicelatchi" userId="495d62745e7169d0" providerId="LiveId" clId="{C3C4F742-C7F4-4B54-BDFB-6063D92D00DE}" dt="2023-09-05T15:23:13.673" v="1384" actId="1035"/>
          <ac:picMkLst>
            <pc:docMk/>
            <pc:sldMk cId="2316407112" sldId="531"/>
            <ac:picMk id="6146" creationId="{5F4C57DE-891A-90AC-0998-F7C113AE3046}"/>
          </ac:picMkLst>
        </pc:picChg>
        <pc:picChg chg="del">
          <ac:chgData name="Breno Nicelatchi" userId="495d62745e7169d0" providerId="LiveId" clId="{C3C4F742-C7F4-4B54-BDFB-6063D92D00DE}" dt="2023-09-05T15:22:41.644" v="1378" actId="478"/>
          <ac:picMkLst>
            <pc:docMk/>
            <pc:sldMk cId="2316407112" sldId="531"/>
            <ac:picMk id="7170" creationId="{E840D559-B83E-BC4C-F75B-B7E23E6EA526}"/>
          </ac:picMkLst>
        </pc:picChg>
      </pc:sldChg>
      <pc:sldChg chg="delSp modSp add mod modAnim">
        <pc:chgData name="Breno Nicelatchi" userId="495d62745e7169d0" providerId="LiveId" clId="{C3C4F742-C7F4-4B54-BDFB-6063D92D00DE}" dt="2023-09-05T15:26:05.784" v="1600"/>
        <pc:sldMkLst>
          <pc:docMk/>
          <pc:sldMk cId="48601888" sldId="532"/>
        </pc:sldMkLst>
        <pc:spChg chg="mod">
          <ac:chgData name="Breno Nicelatchi" userId="495d62745e7169d0" providerId="LiveId" clId="{C3C4F742-C7F4-4B54-BDFB-6063D92D00DE}" dt="2023-09-05T15:25:59.404" v="1599" actId="1076"/>
          <ac:spMkLst>
            <pc:docMk/>
            <pc:sldMk cId="48601888" sldId="532"/>
            <ac:spMk id="17" creationId="{C6A2DE81-BB51-BDD8-341F-16E623BA737D}"/>
          </ac:spMkLst>
        </pc:spChg>
        <pc:spChg chg="del">
          <ac:chgData name="Breno Nicelatchi" userId="495d62745e7169d0" providerId="LiveId" clId="{C3C4F742-C7F4-4B54-BDFB-6063D92D00DE}" dt="2023-09-05T15:25:48.407" v="1597" actId="478"/>
          <ac:spMkLst>
            <pc:docMk/>
            <pc:sldMk cId="48601888" sldId="532"/>
            <ac:spMk id="18" creationId="{7BC0A6B4-BF95-17A2-D5D3-EDABB8FCFF96}"/>
          </ac:spMkLst>
        </pc:spChg>
      </pc:sldChg>
      <pc:sldChg chg="addSp delSp modSp add del mod delAnim modAnim">
        <pc:chgData name="Breno Nicelatchi" userId="495d62745e7169d0" providerId="LiveId" clId="{C3C4F742-C7F4-4B54-BDFB-6063D92D00DE}" dt="2023-09-05T15:25:09.678" v="1591" actId="47"/>
        <pc:sldMkLst>
          <pc:docMk/>
          <pc:sldMk cId="856684019" sldId="532"/>
        </pc:sldMkLst>
        <pc:spChg chg="mod">
          <ac:chgData name="Breno Nicelatchi" userId="495d62745e7169d0" providerId="LiveId" clId="{C3C4F742-C7F4-4B54-BDFB-6063D92D00DE}" dt="2023-09-05T15:25:07.054" v="1590" actId="14100"/>
          <ac:spMkLst>
            <pc:docMk/>
            <pc:sldMk cId="856684019" sldId="532"/>
            <ac:spMk id="2" creationId="{490D0929-546A-47B4-88F8-6620691204EC}"/>
          </ac:spMkLst>
        </pc:spChg>
        <pc:spChg chg="add mod">
          <ac:chgData name="Breno Nicelatchi" userId="495d62745e7169d0" providerId="LiveId" clId="{C3C4F742-C7F4-4B54-BDFB-6063D92D00DE}" dt="2023-09-05T15:24:12.724" v="1399" actId="14100"/>
          <ac:spMkLst>
            <pc:docMk/>
            <pc:sldMk cId="856684019" sldId="532"/>
            <ac:spMk id="4" creationId="{E620B213-C06F-64EC-3DB4-F453844D1616}"/>
          </ac:spMkLst>
        </pc:spChg>
        <pc:spChg chg="del">
          <ac:chgData name="Breno Nicelatchi" userId="495d62745e7169d0" providerId="LiveId" clId="{C3C4F742-C7F4-4B54-BDFB-6063D92D00DE}" dt="2023-09-05T15:23:35.019" v="1386" actId="478"/>
          <ac:spMkLst>
            <pc:docMk/>
            <pc:sldMk cId="856684019" sldId="532"/>
            <ac:spMk id="11" creationId="{6FAA3B89-8AAC-4040-81BD-6390CC89AF7C}"/>
          </ac:spMkLst>
        </pc:spChg>
        <pc:spChg chg="del">
          <ac:chgData name="Breno Nicelatchi" userId="495d62745e7169d0" providerId="LiveId" clId="{C3C4F742-C7F4-4B54-BDFB-6063D92D00DE}" dt="2023-09-05T15:23:35.019" v="1386" actId="478"/>
          <ac:spMkLst>
            <pc:docMk/>
            <pc:sldMk cId="856684019" sldId="532"/>
            <ac:spMk id="12" creationId="{A37DB8D8-DE11-4B1D-86EE-528F07A064E9}"/>
          </ac:spMkLst>
        </pc:spChg>
        <pc:spChg chg="del">
          <ac:chgData name="Breno Nicelatchi" userId="495d62745e7169d0" providerId="LiveId" clId="{C3C4F742-C7F4-4B54-BDFB-6063D92D00DE}" dt="2023-09-05T15:23:35.019" v="1386" actId="478"/>
          <ac:spMkLst>
            <pc:docMk/>
            <pc:sldMk cId="856684019" sldId="532"/>
            <ac:spMk id="13" creationId="{83EFECB2-FF0E-472D-ABFD-544AACDF2DCD}"/>
          </ac:spMkLst>
        </pc:spChg>
        <pc:grpChg chg="del">
          <ac:chgData name="Breno Nicelatchi" userId="495d62745e7169d0" providerId="LiveId" clId="{C3C4F742-C7F4-4B54-BDFB-6063D92D00DE}" dt="2023-09-05T15:23:35.019" v="1386" actId="478"/>
          <ac:grpSpMkLst>
            <pc:docMk/>
            <pc:sldMk cId="856684019" sldId="532"/>
            <ac:grpSpMk id="15" creationId="{22BA2726-EC66-4368-9203-8BED179BC1AF}"/>
          </ac:grpSpMkLst>
        </pc:grpChg>
        <pc:picChg chg="add mod">
          <ac:chgData name="Breno Nicelatchi" userId="495d62745e7169d0" providerId="LiveId" clId="{C3C4F742-C7F4-4B54-BDFB-6063D92D00DE}" dt="2023-09-05T15:24:35.210" v="1423" actId="167"/>
          <ac:picMkLst>
            <pc:docMk/>
            <pc:sldMk cId="856684019" sldId="532"/>
            <ac:picMk id="5" creationId="{607EC794-A3BB-3B2B-F00C-AB62E322AF6E}"/>
          </ac:picMkLst>
        </pc:picChg>
      </pc:sldChg>
      <pc:sldChg chg="addSp delSp modSp add mod modAnim">
        <pc:chgData name="Breno Nicelatchi" userId="495d62745e7169d0" providerId="LiveId" clId="{C3C4F742-C7F4-4B54-BDFB-6063D92D00DE}" dt="2023-09-05T15:34:28.668" v="1631" actId="1036"/>
        <pc:sldMkLst>
          <pc:docMk/>
          <pc:sldMk cId="2988534372" sldId="533"/>
        </pc:sldMkLst>
        <pc:spChg chg="mod">
          <ac:chgData name="Breno Nicelatchi" userId="495d62745e7169d0" providerId="LiveId" clId="{C3C4F742-C7F4-4B54-BDFB-6063D92D00DE}" dt="2023-09-05T15:33:45.004" v="1610" actId="1076"/>
          <ac:spMkLst>
            <pc:docMk/>
            <pc:sldMk cId="2988534372" sldId="533"/>
            <ac:spMk id="5" creationId="{995F5F01-941B-8C15-198B-3E5C22F16037}"/>
          </ac:spMkLst>
        </pc:spChg>
        <pc:spChg chg="mod">
          <ac:chgData name="Breno Nicelatchi" userId="495d62745e7169d0" providerId="LiveId" clId="{C3C4F742-C7F4-4B54-BDFB-6063D92D00DE}" dt="2023-09-05T15:33:45.004" v="1610" actId="1076"/>
          <ac:spMkLst>
            <pc:docMk/>
            <pc:sldMk cId="2988534372" sldId="533"/>
            <ac:spMk id="7" creationId="{5E60963B-A4A0-460C-1FEF-68912610848E}"/>
          </ac:spMkLst>
        </pc:spChg>
        <pc:spChg chg="mod">
          <ac:chgData name="Breno Nicelatchi" userId="495d62745e7169d0" providerId="LiveId" clId="{C3C4F742-C7F4-4B54-BDFB-6063D92D00DE}" dt="2023-09-05T15:33:45.004" v="1610" actId="1076"/>
          <ac:spMkLst>
            <pc:docMk/>
            <pc:sldMk cId="2988534372" sldId="533"/>
            <ac:spMk id="8" creationId="{A08AEA1B-7663-384A-DAD4-FC61BF7EF263}"/>
          </ac:spMkLst>
        </pc:spChg>
        <pc:spChg chg="mod">
          <ac:chgData name="Breno Nicelatchi" userId="495d62745e7169d0" providerId="LiveId" clId="{C3C4F742-C7F4-4B54-BDFB-6063D92D00DE}" dt="2023-09-05T15:34:28.668" v="1631" actId="1036"/>
          <ac:spMkLst>
            <pc:docMk/>
            <pc:sldMk cId="2988534372" sldId="533"/>
            <ac:spMk id="9" creationId="{800A9871-5E02-214E-DCF5-7305C1781C9F}"/>
          </ac:spMkLst>
        </pc:spChg>
        <pc:grpChg chg="mod">
          <ac:chgData name="Breno Nicelatchi" userId="495d62745e7169d0" providerId="LiveId" clId="{C3C4F742-C7F4-4B54-BDFB-6063D92D00DE}" dt="2023-09-05T15:33:45.004" v="1610" actId="1076"/>
          <ac:grpSpMkLst>
            <pc:docMk/>
            <pc:sldMk cId="2988534372" sldId="533"/>
            <ac:grpSpMk id="4" creationId="{C03DD169-B46C-5ED9-92CE-5FC57714924B}"/>
          </ac:grpSpMkLst>
        </pc:grpChg>
        <pc:grpChg chg="mod">
          <ac:chgData name="Breno Nicelatchi" userId="495d62745e7169d0" providerId="LiveId" clId="{C3C4F742-C7F4-4B54-BDFB-6063D92D00DE}" dt="2023-09-05T15:33:45.004" v="1610" actId="1076"/>
          <ac:grpSpMkLst>
            <pc:docMk/>
            <pc:sldMk cId="2988534372" sldId="533"/>
            <ac:grpSpMk id="6" creationId="{1D7457C7-132E-1981-10B5-FEFBBEBBDF9A}"/>
          </ac:grpSpMkLst>
        </pc:grpChg>
        <pc:picChg chg="del">
          <ac:chgData name="Breno Nicelatchi" userId="495d62745e7169d0" providerId="LiveId" clId="{C3C4F742-C7F4-4B54-BDFB-6063D92D00DE}" dt="2023-09-05T15:33:46.675" v="1611" actId="478"/>
          <ac:picMkLst>
            <pc:docMk/>
            <pc:sldMk cId="2988534372" sldId="533"/>
            <ac:picMk id="26" creationId="{B3E4040F-484E-5E56-8036-434829D627FB}"/>
          </ac:picMkLst>
        </pc:picChg>
        <pc:picChg chg="add mod">
          <ac:chgData name="Breno Nicelatchi" userId="495d62745e7169d0" providerId="LiveId" clId="{C3C4F742-C7F4-4B54-BDFB-6063D92D00DE}" dt="2023-09-05T15:34:23.457" v="1615" actId="1076"/>
          <ac:picMkLst>
            <pc:docMk/>
            <pc:sldMk cId="2988534372" sldId="533"/>
            <ac:picMk id="7170" creationId="{4EE31AF0-2C47-261D-9F5E-458996F4E4D3}"/>
          </ac:picMkLst>
        </pc:picChg>
      </pc:sldChg>
      <pc:sldChg chg="add del">
        <pc:chgData name="Breno Nicelatchi" userId="495d62745e7169d0" providerId="LiveId" clId="{C3C4F742-C7F4-4B54-BDFB-6063D92D00DE}" dt="2023-09-05T15:33:19.728" v="1603"/>
        <pc:sldMkLst>
          <pc:docMk/>
          <pc:sldMk cId="1097365605" sldId="534"/>
        </pc:sldMkLst>
      </pc:sldChg>
      <pc:sldChg chg="modSp add modAnim">
        <pc:chgData name="Breno Nicelatchi" userId="495d62745e7169d0" providerId="LiveId" clId="{C3C4F742-C7F4-4B54-BDFB-6063D92D00DE}" dt="2023-09-05T15:34:54.432" v="1637" actId="20577"/>
        <pc:sldMkLst>
          <pc:docMk/>
          <pc:sldMk cId="2889050352" sldId="534"/>
        </pc:sldMkLst>
        <pc:spChg chg="mod">
          <ac:chgData name="Breno Nicelatchi" userId="495d62745e7169d0" providerId="LiveId" clId="{C3C4F742-C7F4-4B54-BDFB-6063D92D00DE}" dt="2023-09-05T15:34:52.999" v="1635"/>
          <ac:spMkLst>
            <pc:docMk/>
            <pc:sldMk cId="2889050352" sldId="534"/>
            <ac:spMk id="3" creationId="{00E40353-443C-F642-4A50-2562C58152E5}"/>
          </ac:spMkLst>
        </pc:spChg>
        <pc:spChg chg="mod">
          <ac:chgData name="Breno Nicelatchi" userId="495d62745e7169d0" providerId="LiveId" clId="{C3C4F742-C7F4-4B54-BDFB-6063D92D00DE}" dt="2023-09-05T15:34:54.432" v="1637" actId="20577"/>
          <ac:spMkLst>
            <pc:docMk/>
            <pc:sldMk cId="2889050352" sldId="534"/>
            <ac:spMk id="4" creationId="{113B7D5B-A0C3-4F28-BB88-2DBEACB7A6AF}"/>
          </ac:spMkLst>
        </pc:spChg>
      </pc:sldChg>
      <pc:sldChg chg="delSp modSp add mod modAnim">
        <pc:chgData name="Breno Nicelatchi" userId="495d62745e7169d0" providerId="LiveId" clId="{C3C4F742-C7F4-4B54-BDFB-6063D92D00DE}" dt="2023-09-05T15:35:52.038" v="1673" actId="1035"/>
        <pc:sldMkLst>
          <pc:docMk/>
          <pc:sldMk cId="2940498179" sldId="535"/>
        </pc:sldMkLst>
        <pc:spChg chg="mod">
          <ac:chgData name="Breno Nicelatchi" userId="495d62745e7169d0" providerId="LiveId" clId="{C3C4F742-C7F4-4B54-BDFB-6063D92D00DE}" dt="2023-09-05T15:35:44.260" v="1662" actId="1076"/>
          <ac:spMkLst>
            <pc:docMk/>
            <pc:sldMk cId="2940498179" sldId="535"/>
            <ac:spMk id="8" creationId="{5B7E37FC-A33B-0BB0-D905-905CBD4419E0}"/>
          </ac:spMkLst>
        </pc:spChg>
        <pc:spChg chg="mod">
          <ac:chgData name="Breno Nicelatchi" userId="495d62745e7169d0" providerId="LiveId" clId="{C3C4F742-C7F4-4B54-BDFB-6063D92D00DE}" dt="2023-09-05T15:35:44.260" v="1662" actId="1076"/>
          <ac:spMkLst>
            <pc:docMk/>
            <pc:sldMk cId="2940498179" sldId="535"/>
            <ac:spMk id="9" creationId="{9A752F0C-CF64-5C7F-99D8-CB1561271655}"/>
          </ac:spMkLst>
        </pc:spChg>
        <pc:spChg chg="mod">
          <ac:chgData name="Breno Nicelatchi" userId="495d62745e7169d0" providerId="LiveId" clId="{C3C4F742-C7F4-4B54-BDFB-6063D92D00DE}" dt="2023-09-05T15:35:44.260" v="1662" actId="1076"/>
          <ac:spMkLst>
            <pc:docMk/>
            <pc:sldMk cId="2940498179" sldId="535"/>
            <ac:spMk id="10" creationId="{9A40CDDC-24E4-BB20-6FB7-964CFF7E56BB}"/>
          </ac:spMkLst>
        </pc:spChg>
        <pc:spChg chg="mod">
          <ac:chgData name="Breno Nicelatchi" userId="495d62745e7169d0" providerId="LiveId" clId="{C3C4F742-C7F4-4B54-BDFB-6063D92D00DE}" dt="2023-09-05T15:35:44.260" v="1662" actId="1076"/>
          <ac:spMkLst>
            <pc:docMk/>
            <pc:sldMk cId="2940498179" sldId="535"/>
            <ac:spMk id="11" creationId="{CAEC76BE-24AD-7E16-0381-8F727ECE994A}"/>
          </ac:spMkLst>
        </pc:spChg>
        <pc:spChg chg="mod">
          <ac:chgData name="Breno Nicelatchi" userId="495d62745e7169d0" providerId="LiveId" clId="{C3C4F742-C7F4-4B54-BDFB-6063D92D00DE}" dt="2023-09-05T15:35:52.038" v="1673" actId="1035"/>
          <ac:spMkLst>
            <pc:docMk/>
            <pc:sldMk cId="2940498179" sldId="535"/>
            <ac:spMk id="27" creationId="{07CDED3C-D3CB-8698-904F-97DB2376014E}"/>
          </ac:spMkLst>
        </pc:spChg>
        <pc:spChg chg="del">
          <ac:chgData name="Breno Nicelatchi" userId="495d62745e7169d0" providerId="LiveId" clId="{C3C4F742-C7F4-4B54-BDFB-6063D92D00DE}" dt="2023-09-05T15:35:28.988" v="1642" actId="478"/>
          <ac:spMkLst>
            <pc:docMk/>
            <pc:sldMk cId="2940498179" sldId="535"/>
            <ac:spMk id="28" creationId="{25A39E82-264E-E884-50E9-D5625C393A61}"/>
          </ac:spMkLst>
        </pc:spChg>
        <pc:grpChg chg="mod">
          <ac:chgData name="Breno Nicelatchi" userId="495d62745e7169d0" providerId="LiveId" clId="{C3C4F742-C7F4-4B54-BDFB-6063D92D00DE}" dt="2023-09-05T15:35:44.260" v="1662" actId="1076"/>
          <ac:grpSpMkLst>
            <pc:docMk/>
            <pc:sldMk cId="2940498179" sldId="535"/>
            <ac:grpSpMk id="4" creationId="{379FD2BE-3211-0196-912B-8A18B05C398A}"/>
          </ac:grpSpMkLst>
        </pc:grpChg>
        <pc:grpChg chg="mod">
          <ac:chgData name="Breno Nicelatchi" userId="495d62745e7169d0" providerId="LiveId" clId="{C3C4F742-C7F4-4B54-BDFB-6063D92D00DE}" dt="2023-09-05T15:35:44.260" v="1662" actId="1076"/>
          <ac:grpSpMkLst>
            <pc:docMk/>
            <pc:sldMk cId="2940498179" sldId="535"/>
            <ac:grpSpMk id="6" creationId="{DDA6D53F-B45D-565E-B790-548E2EBBD104}"/>
          </ac:grpSpMkLst>
        </pc:grpChg>
        <pc:grpChg chg="del">
          <ac:chgData name="Breno Nicelatchi" userId="495d62745e7169d0" providerId="LiveId" clId="{C3C4F742-C7F4-4B54-BDFB-6063D92D00DE}" dt="2023-09-05T15:35:28.988" v="1642" actId="478"/>
          <ac:grpSpMkLst>
            <pc:docMk/>
            <pc:sldMk cId="2940498179" sldId="535"/>
            <ac:grpSpMk id="21" creationId="{CB1982B9-7B3A-D0C2-4ADD-DBD867A764F3}"/>
          </ac:grpSpMkLst>
        </pc:grpChg>
        <pc:grpChg chg="del">
          <ac:chgData name="Breno Nicelatchi" userId="495d62745e7169d0" providerId="LiveId" clId="{C3C4F742-C7F4-4B54-BDFB-6063D92D00DE}" dt="2023-09-05T15:35:28.988" v="1642" actId="478"/>
          <ac:grpSpMkLst>
            <pc:docMk/>
            <pc:sldMk cId="2940498179" sldId="535"/>
            <ac:grpSpMk id="24" creationId="{5C16B7C1-EA29-8E29-AADF-260BB39168C9}"/>
          </ac:grpSpMkLst>
        </pc:grpChg>
      </pc:sldChg>
      <pc:sldChg chg="addSp delSp modSp add mod">
        <pc:chgData name="Breno Nicelatchi" userId="495d62745e7169d0" providerId="LiveId" clId="{C3C4F742-C7F4-4B54-BDFB-6063D92D00DE}" dt="2023-09-05T15:38:08.998" v="1688" actId="14100"/>
        <pc:sldMkLst>
          <pc:docMk/>
          <pc:sldMk cId="1493275504" sldId="536"/>
        </pc:sldMkLst>
        <pc:spChg chg="mod">
          <ac:chgData name="Breno Nicelatchi" userId="495d62745e7169d0" providerId="LiveId" clId="{C3C4F742-C7F4-4B54-BDFB-6063D92D00DE}" dt="2023-09-05T15:36:56.053" v="1679" actId="1076"/>
          <ac:spMkLst>
            <pc:docMk/>
            <pc:sldMk cId="1493275504" sldId="536"/>
            <ac:spMk id="4" creationId="{6533E042-88D0-B269-7784-35D9269FDC64}"/>
          </ac:spMkLst>
        </pc:spChg>
        <pc:picChg chg="add mod">
          <ac:chgData name="Breno Nicelatchi" userId="495d62745e7169d0" providerId="LiveId" clId="{C3C4F742-C7F4-4B54-BDFB-6063D92D00DE}" dt="2023-09-05T15:38:08.998" v="1688" actId="14100"/>
          <ac:picMkLst>
            <pc:docMk/>
            <pc:sldMk cId="1493275504" sldId="536"/>
            <ac:picMk id="9218" creationId="{CDC7EFF4-B7D7-FC19-BB33-C5238CA0D8F3}"/>
          </ac:picMkLst>
        </pc:picChg>
        <pc:picChg chg="del">
          <ac:chgData name="Breno Nicelatchi" userId="495d62745e7169d0" providerId="LiveId" clId="{C3C4F742-C7F4-4B54-BDFB-6063D92D00DE}" dt="2023-09-05T15:36:57.372" v="1680" actId="478"/>
          <ac:picMkLst>
            <pc:docMk/>
            <pc:sldMk cId="1493275504" sldId="536"/>
            <ac:picMk id="11266" creationId="{D524DACE-0E06-906C-D7B2-08EBED886D62}"/>
          </ac:picMkLst>
        </pc:picChg>
      </pc:sldChg>
      <pc:sldChg chg="addSp delSp modSp add mod modAnim">
        <pc:chgData name="Breno Nicelatchi" userId="495d62745e7169d0" providerId="LiveId" clId="{C3C4F742-C7F4-4B54-BDFB-6063D92D00DE}" dt="2023-09-05T15:41:47.858" v="1738" actId="207"/>
        <pc:sldMkLst>
          <pc:docMk/>
          <pc:sldMk cId="1526226152" sldId="537"/>
        </pc:sldMkLst>
        <pc:spChg chg="mod">
          <ac:chgData name="Breno Nicelatchi" userId="495d62745e7169d0" providerId="LiveId" clId="{C3C4F742-C7F4-4B54-BDFB-6063D92D00DE}" dt="2023-09-05T15:39:33.139" v="1703" actId="1076"/>
          <ac:spMkLst>
            <pc:docMk/>
            <pc:sldMk cId="1526226152" sldId="537"/>
            <ac:spMk id="6" creationId="{C0DC2D79-8645-EAA8-C50C-581DAF643C2A}"/>
          </ac:spMkLst>
        </pc:spChg>
        <pc:spChg chg="mod">
          <ac:chgData name="Breno Nicelatchi" userId="495d62745e7169d0" providerId="LiveId" clId="{C3C4F742-C7F4-4B54-BDFB-6063D92D00DE}" dt="2023-09-05T15:39:33.139" v="1703" actId="1076"/>
          <ac:spMkLst>
            <pc:docMk/>
            <pc:sldMk cId="1526226152" sldId="537"/>
            <ac:spMk id="7" creationId="{F91FFED0-F427-FCE7-0F87-16D6999624F9}"/>
          </ac:spMkLst>
        </pc:spChg>
        <pc:spChg chg="mod">
          <ac:chgData name="Breno Nicelatchi" userId="495d62745e7169d0" providerId="LiveId" clId="{C3C4F742-C7F4-4B54-BDFB-6063D92D00DE}" dt="2023-09-05T15:39:33.139" v="1703" actId="1076"/>
          <ac:spMkLst>
            <pc:docMk/>
            <pc:sldMk cId="1526226152" sldId="537"/>
            <ac:spMk id="8" creationId="{F52FDFAD-1573-F30F-607D-30CD1DA4DE52}"/>
          </ac:spMkLst>
        </pc:spChg>
        <pc:spChg chg="mod">
          <ac:chgData name="Breno Nicelatchi" userId="495d62745e7169d0" providerId="LiveId" clId="{C3C4F742-C7F4-4B54-BDFB-6063D92D00DE}" dt="2023-09-05T15:39:33.139" v="1703" actId="1076"/>
          <ac:spMkLst>
            <pc:docMk/>
            <pc:sldMk cId="1526226152" sldId="537"/>
            <ac:spMk id="9" creationId="{97813304-3F12-0982-BD0A-E8E25FA6F409}"/>
          </ac:spMkLst>
        </pc:spChg>
        <pc:spChg chg="mod">
          <ac:chgData name="Breno Nicelatchi" userId="495d62745e7169d0" providerId="LiveId" clId="{C3C4F742-C7F4-4B54-BDFB-6063D92D00DE}" dt="2023-09-05T15:40:45.838" v="1731" actId="207"/>
          <ac:spMkLst>
            <pc:docMk/>
            <pc:sldMk cId="1526226152" sldId="537"/>
            <ac:spMk id="10" creationId="{EDEF4066-BA36-740A-6D2F-93EEC1957E58}"/>
          </ac:spMkLst>
        </pc:spChg>
        <pc:spChg chg="mod">
          <ac:chgData name="Breno Nicelatchi" userId="495d62745e7169d0" providerId="LiveId" clId="{C3C4F742-C7F4-4B54-BDFB-6063D92D00DE}" dt="2023-09-05T15:40:42.070" v="1730" actId="207"/>
          <ac:spMkLst>
            <pc:docMk/>
            <pc:sldMk cId="1526226152" sldId="537"/>
            <ac:spMk id="11" creationId="{1608D1E4-896F-E3B3-AE83-BF069BC4A5BB}"/>
          </ac:spMkLst>
        </pc:spChg>
        <pc:spChg chg="mod">
          <ac:chgData name="Breno Nicelatchi" userId="495d62745e7169d0" providerId="LiveId" clId="{C3C4F742-C7F4-4B54-BDFB-6063D92D00DE}" dt="2023-09-05T15:39:33.139" v="1703" actId="1076"/>
          <ac:spMkLst>
            <pc:docMk/>
            <pc:sldMk cId="1526226152" sldId="537"/>
            <ac:spMk id="12" creationId="{E555A408-D59C-6894-0F73-3383EC998F83}"/>
          </ac:spMkLst>
        </pc:spChg>
        <pc:spChg chg="mod">
          <ac:chgData name="Breno Nicelatchi" userId="495d62745e7169d0" providerId="LiveId" clId="{C3C4F742-C7F4-4B54-BDFB-6063D92D00DE}" dt="2023-09-05T15:39:33.139" v="1703" actId="1076"/>
          <ac:spMkLst>
            <pc:docMk/>
            <pc:sldMk cId="1526226152" sldId="537"/>
            <ac:spMk id="13" creationId="{EC4F392D-BFE6-432D-6F23-CC92BC74D70C}"/>
          </ac:spMkLst>
        </pc:spChg>
        <pc:spChg chg="mod">
          <ac:chgData name="Breno Nicelatchi" userId="495d62745e7169d0" providerId="LiveId" clId="{C3C4F742-C7F4-4B54-BDFB-6063D92D00DE}" dt="2023-09-05T15:41:19.676" v="1734" actId="165"/>
          <ac:spMkLst>
            <pc:docMk/>
            <pc:sldMk cId="1526226152" sldId="537"/>
            <ac:spMk id="17" creationId="{FFB164A2-A66C-E21E-5CF6-D57761E51708}"/>
          </ac:spMkLst>
        </pc:spChg>
        <pc:spChg chg="mod">
          <ac:chgData name="Breno Nicelatchi" userId="495d62745e7169d0" providerId="LiveId" clId="{C3C4F742-C7F4-4B54-BDFB-6063D92D00DE}" dt="2023-09-05T15:41:19.676" v="1734" actId="165"/>
          <ac:spMkLst>
            <pc:docMk/>
            <pc:sldMk cId="1526226152" sldId="537"/>
            <ac:spMk id="18" creationId="{3F27353E-8040-6523-3EE7-D0AE6E6BEAA4}"/>
          </ac:spMkLst>
        </pc:spChg>
        <pc:spChg chg="mod">
          <ac:chgData name="Breno Nicelatchi" userId="495d62745e7169d0" providerId="LiveId" clId="{C3C4F742-C7F4-4B54-BDFB-6063D92D00DE}" dt="2023-09-05T15:41:19.676" v="1734" actId="165"/>
          <ac:spMkLst>
            <pc:docMk/>
            <pc:sldMk cId="1526226152" sldId="537"/>
            <ac:spMk id="19" creationId="{BEB48F42-12D9-96B6-FEE6-5B0E3F4ADB8F}"/>
          </ac:spMkLst>
        </pc:spChg>
        <pc:spChg chg="mod">
          <ac:chgData name="Breno Nicelatchi" userId="495d62745e7169d0" providerId="LiveId" clId="{C3C4F742-C7F4-4B54-BDFB-6063D92D00DE}" dt="2023-09-05T15:41:19.676" v="1734" actId="165"/>
          <ac:spMkLst>
            <pc:docMk/>
            <pc:sldMk cId="1526226152" sldId="537"/>
            <ac:spMk id="20" creationId="{761DAA2D-DC3D-4D71-6AF3-E214E5494B1C}"/>
          </ac:spMkLst>
        </pc:spChg>
        <pc:spChg chg="mod">
          <ac:chgData name="Breno Nicelatchi" userId="495d62745e7169d0" providerId="LiveId" clId="{C3C4F742-C7F4-4B54-BDFB-6063D92D00DE}" dt="2023-09-05T15:41:19.676" v="1734" actId="165"/>
          <ac:spMkLst>
            <pc:docMk/>
            <pc:sldMk cId="1526226152" sldId="537"/>
            <ac:spMk id="21" creationId="{8AACEDD3-BAF8-D580-9BE6-A8CD790C791A}"/>
          </ac:spMkLst>
        </pc:spChg>
        <pc:spChg chg="mod">
          <ac:chgData name="Breno Nicelatchi" userId="495d62745e7169d0" providerId="LiveId" clId="{C3C4F742-C7F4-4B54-BDFB-6063D92D00DE}" dt="2023-09-05T15:41:19.676" v="1734" actId="165"/>
          <ac:spMkLst>
            <pc:docMk/>
            <pc:sldMk cId="1526226152" sldId="537"/>
            <ac:spMk id="22" creationId="{5DF34345-3907-C296-359D-DE46FEE24A7A}"/>
          </ac:spMkLst>
        </pc:spChg>
        <pc:spChg chg="mod">
          <ac:chgData name="Breno Nicelatchi" userId="495d62745e7169d0" providerId="LiveId" clId="{C3C4F742-C7F4-4B54-BDFB-6063D92D00DE}" dt="2023-09-05T15:41:37.653" v="1737" actId="1076"/>
          <ac:spMkLst>
            <pc:docMk/>
            <pc:sldMk cId="1526226152" sldId="537"/>
            <ac:spMk id="23" creationId="{4E869180-8174-2695-DEB4-C988429AA0CF}"/>
          </ac:spMkLst>
        </pc:spChg>
        <pc:spChg chg="mod">
          <ac:chgData name="Breno Nicelatchi" userId="495d62745e7169d0" providerId="LiveId" clId="{C3C4F742-C7F4-4B54-BDFB-6063D92D00DE}" dt="2023-09-05T15:41:19.676" v="1734" actId="165"/>
          <ac:spMkLst>
            <pc:docMk/>
            <pc:sldMk cId="1526226152" sldId="537"/>
            <ac:spMk id="24" creationId="{8C9FE00F-EBF9-1B26-6952-CE4CD63B9A90}"/>
          </ac:spMkLst>
        </pc:spChg>
        <pc:spChg chg="mod">
          <ac:chgData name="Breno Nicelatchi" userId="495d62745e7169d0" providerId="LiveId" clId="{C3C4F742-C7F4-4B54-BDFB-6063D92D00DE}" dt="2023-09-05T15:41:47.858" v="1738" actId="207"/>
          <ac:spMkLst>
            <pc:docMk/>
            <pc:sldMk cId="1526226152" sldId="537"/>
            <ac:spMk id="25" creationId="{A25F20EB-4B87-BDBF-9621-F77892F08A16}"/>
          </ac:spMkLst>
        </pc:spChg>
        <pc:spChg chg="add mod">
          <ac:chgData name="Breno Nicelatchi" userId="495d62745e7169d0" providerId="LiveId" clId="{C3C4F742-C7F4-4B54-BDFB-6063D92D00DE}" dt="2023-09-05T15:39:49.248" v="1708" actId="1076"/>
          <ac:spMkLst>
            <pc:docMk/>
            <pc:sldMk cId="1526226152" sldId="537"/>
            <ac:spMk id="26" creationId="{7F0F2983-3514-3FA1-0FD8-5C3B26F0FEDB}"/>
          </ac:spMkLst>
        </pc:spChg>
        <pc:grpChg chg="add mod">
          <ac:chgData name="Breno Nicelatchi" userId="495d62745e7169d0" providerId="LiveId" clId="{C3C4F742-C7F4-4B54-BDFB-6063D92D00DE}" dt="2023-09-05T15:39:33.139" v="1703" actId="1076"/>
          <ac:grpSpMkLst>
            <pc:docMk/>
            <pc:sldMk cId="1526226152" sldId="537"/>
            <ac:grpSpMk id="3" creationId="{BAA4D1CD-3462-D2A9-C015-87EE13E2E48C}"/>
          </ac:grpSpMkLst>
        </pc:grpChg>
        <pc:grpChg chg="mod">
          <ac:chgData name="Breno Nicelatchi" userId="495d62745e7169d0" providerId="LiveId" clId="{C3C4F742-C7F4-4B54-BDFB-6063D92D00DE}" dt="2023-09-05T15:39:33.139" v="1703" actId="1076"/>
          <ac:grpSpMkLst>
            <pc:docMk/>
            <pc:sldMk cId="1526226152" sldId="537"/>
            <ac:grpSpMk id="4" creationId="{F79AB6BA-7408-45C2-F2B2-0AE1D5FE883F}"/>
          </ac:grpSpMkLst>
        </pc:grpChg>
        <pc:grpChg chg="mod">
          <ac:chgData name="Breno Nicelatchi" userId="495d62745e7169d0" providerId="LiveId" clId="{C3C4F742-C7F4-4B54-BDFB-6063D92D00DE}" dt="2023-09-05T15:39:33.139" v="1703" actId="1076"/>
          <ac:grpSpMkLst>
            <pc:docMk/>
            <pc:sldMk cId="1526226152" sldId="537"/>
            <ac:grpSpMk id="5" creationId="{3BFEF633-40F0-05BE-6156-E0749C54641F}"/>
          </ac:grpSpMkLst>
        </pc:grpChg>
        <pc:grpChg chg="del mod">
          <ac:chgData name="Breno Nicelatchi" userId="495d62745e7169d0" providerId="LiveId" clId="{C3C4F742-C7F4-4B54-BDFB-6063D92D00DE}" dt="2023-09-05T15:41:19.676" v="1734" actId="165"/>
          <ac:grpSpMkLst>
            <pc:docMk/>
            <pc:sldMk cId="1526226152" sldId="537"/>
            <ac:grpSpMk id="14" creationId="{83DB86D8-F8D9-ED2E-1AA8-75180BAD55FA}"/>
          </ac:grpSpMkLst>
        </pc:grpChg>
        <pc:grpChg chg="mod topLvl">
          <ac:chgData name="Breno Nicelatchi" userId="495d62745e7169d0" providerId="LiveId" clId="{C3C4F742-C7F4-4B54-BDFB-6063D92D00DE}" dt="2023-09-05T15:41:19.676" v="1734" actId="165"/>
          <ac:grpSpMkLst>
            <pc:docMk/>
            <pc:sldMk cId="1526226152" sldId="537"/>
            <ac:grpSpMk id="15" creationId="{D6E5D62F-9BC6-563B-2B70-4BCD43682167}"/>
          </ac:grpSpMkLst>
        </pc:grpChg>
        <pc:grpChg chg="mod topLvl">
          <ac:chgData name="Breno Nicelatchi" userId="495d62745e7169d0" providerId="LiveId" clId="{C3C4F742-C7F4-4B54-BDFB-6063D92D00DE}" dt="2023-09-05T15:41:23.118" v="1735" actId="207"/>
          <ac:grpSpMkLst>
            <pc:docMk/>
            <pc:sldMk cId="1526226152" sldId="537"/>
            <ac:grpSpMk id="16" creationId="{ECAC3FD2-D287-0A6B-E85E-8BA14C18F1A3}"/>
          </ac:grpSpMkLst>
        </pc:grpChg>
      </pc:sldChg>
      <pc:sldChg chg="addSp delSp modSp add mod modAnim">
        <pc:chgData name="Breno Nicelatchi" userId="495d62745e7169d0" providerId="LiveId" clId="{C3C4F742-C7F4-4B54-BDFB-6063D92D00DE}" dt="2023-09-05T15:44:36.570" v="1839"/>
        <pc:sldMkLst>
          <pc:docMk/>
          <pc:sldMk cId="785255276" sldId="538"/>
        </pc:sldMkLst>
        <pc:spChg chg="ord">
          <ac:chgData name="Breno Nicelatchi" userId="495d62745e7169d0" providerId="LiveId" clId="{C3C4F742-C7F4-4B54-BDFB-6063D92D00DE}" dt="2023-09-05T15:43:56.622" v="1817" actId="167"/>
          <ac:spMkLst>
            <pc:docMk/>
            <pc:sldMk cId="785255276" sldId="538"/>
            <ac:spMk id="2" creationId="{B60CFEB9-518D-99FB-899D-7C82B3A35D4A}"/>
          </ac:spMkLst>
        </pc:spChg>
        <pc:spChg chg="mod">
          <ac:chgData name="Breno Nicelatchi" userId="495d62745e7169d0" providerId="LiveId" clId="{C3C4F742-C7F4-4B54-BDFB-6063D92D00DE}" dt="2023-09-05T15:44:31.328" v="1838" actId="1035"/>
          <ac:spMkLst>
            <pc:docMk/>
            <pc:sldMk cId="785255276" sldId="538"/>
            <ac:spMk id="3" creationId="{82C87EFA-5507-B99D-10E8-866641D9603B}"/>
          </ac:spMkLst>
        </pc:spChg>
        <pc:spChg chg="add mod">
          <ac:chgData name="Breno Nicelatchi" userId="495d62745e7169d0" providerId="LiveId" clId="{C3C4F742-C7F4-4B54-BDFB-6063D92D00DE}" dt="2023-09-05T15:44:31.328" v="1838" actId="1035"/>
          <ac:spMkLst>
            <pc:docMk/>
            <pc:sldMk cId="785255276" sldId="538"/>
            <ac:spMk id="4" creationId="{B6FC6C9B-1ADF-0A3E-3C89-0532E914F2EC}"/>
          </ac:spMkLst>
        </pc:spChg>
        <pc:spChg chg="mod">
          <ac:chgData name="Breno Nicelatchi" userId="495d62745e7169d0" providerId="LiveId" clId="{C3C4F742-C7F4-4B54-BDFB-6063D92D00DE}" dt="2023-09-05T15:44:31.328" v="1838" actId="1035"/>
          <ac:spMkLst>
            <pc:docMk/>
            <pc:sldMk cId="785255276" sldId="538"/>
            <ac:spMk id="5" creationId="{D06869C0-F83E-4C94-626E-38137186A4F5}"/>
          </ac:spMkLst>
        </pc:spChg>
        <pc:spChg chg="mod">
          <ac:chgData name="Breno Nicelatchi" userId="495d62745e7169d0" providerId="LiveId" clId="{C3C4F742-C7F4-4B54-BDFB-6063D92D00DE}" dt="2023-09-05T15:44:26.908" v="1823" actId="14100"/>
          <ac:spMkLst>
            <pc:docMk/>
            <pc:sldMk cId="785255276" sldId="538"/>
            <ac:spMk id="6" creationId="{798714BE-9E49-EB13-295A-8F5F96A4D770}"/>
          </ac:spMkLst>
        </pc:spChg>
        <pc:picChg chg="add del mod">
          <ac:chgData name="Breno Nicelatchi" userId="495d62745e7169d0" providerId="LiveId" clId="{C3C4F742-C7F4-4B54-BDFB-6063D92D00DE}" dt="2023-09-05T15:43:26.030" v="1813" actId="478"/>
          <ac:picMkLst>
            <pc:docMk/>
            <pc:sldMk cId="785255276" sldId="538"/>
            <ac:picMk id="8194" creationId="{D9406527-AC9E-4182-2845-B566C3A3731E}"/>
          </ac:picMkLst>
        </pc:picChg>
        <pc:picChg chg="add mod">
          <ac:chgData name="Breno Nicelatchi" userId="495d62745e7169d0" providerId="LiveId" clId="{C3C4F742-C7F4-4B54-BDFB-6063D92D00DE}" dt="2023-09-05T15:44:36.570" v="1839"/>
          <ac:picMkLst>
            <pc:docMk/>
            <pc:sldMk cId="785255276" sldId="538"/>
            <ac:picMk id="10242" creationId="{4E0C5D36-ACE9-5F4D-F27C-A6216F2838CC}"/>
          </ac:picMkLst>
        </pc:picChg>
      </pc:sldChg>
      <pc:sldChg chg="delSp modSp add mod modAnim">
        <pc:chgData name="Breno Nicelatchi" userId="495d62745e7169d0" providerId="LiveId" clId="{C3C4F742-C7F4-4B54-BDFB-6063D92D00DE}" dt="2023-09-05T16:23:36.627" v="2232" actId="165"/>
        <pc:sldMkLst>
          <pc:docMk/>
          <pc:sldMk cId="1659894660" sldId="539"/>
        </pc:sldMkLst>
        <pc:spChg chg="mod topLvl">
          <ac:chgData name="Breno Nicelatchi" userId="495d62745e7169d0" providerId="LiveId" clId="{C3C4F742-C7F4-4B54-BDFB-6063D92D00DE}" dt="2023-09-05T16:23:36.627" v="2232" actId="165"/>
          <ac:spMkLst>
            <pc:docMk/>
            <pc:sldMk cId="1659894660" sldId="539"/>
            <ac:spMk id="7" creationId="{5C72E115-964A-667F-C09B-1F69BD2A60E7}"/>
          </ac:spMkLst>
        </pc:spChg>
        <pc:spChg chg="mod">
          <ac:chgData name="Breno Nicelatchi" userId="495d62745e7169d0" providerId="LiveId" clId="{C3C4F742-C7F4-4B54-BDFB-6063D92D00DE}" dt="2023-09-05T16:23:36.627" v="2232" actId="165"/>
          <ac:spMkLst>
            <pc:docMk/>
            <pc:sldMk cId="1659894660" sldId="539"/>
            <ac:spMk id="9" creationId="{68E2066F-D2F4-096A-CDA2-9234FC078F6A}"/>
          </ac:spMkLst>
        </pc:spChg>
        <pc:spChg chg="mod">
          <ac:chgData name="Breno Nicelatchi" userId="495d62745e7169d0" providerId="LiveId" clId="{C3C4F742-C7F4-4B54-BDFB-6063D92D00DE}" dt="2023-09-05T16:23:36.627" v="2232" actId="165"/>
          <ac:spMkLst>
            <pc:docMk/>
            <pc:sldMk cId="1659894660" sldId="539"/>
            <ac:spMk id="10" creationId="{C5460B76-C2F8-700D-B0AA-186E5BC0C40A}"/>
          </ac:spMkLst>
        </pc:spChg>
        <pc:grpChg chg="del mod">
          <ac:chgData name="Breno Nicelatchi" userId="495d62745e7169d0" providerId="LiveId" clId="{C3C4F742-C7F4-4B54-BDFB-6063D92D00DE}" dt="2023-09-05T16:23:36.627" v="2232" actId="165"/>
          <ac:grpSpMkLst>
            <pc:docMk/>
            <pc:sldMk cId="1659894660" sldId="539"/>
            <ac:grpSpMk id="6" creationId="{72489AA4-5218-F8FE-C839-1E714C40D33C}"/>
          </ac:grpSpMkLst>
        </pc:grpChg>
        <pc:grpChg chg="mod topLvl">
          <ac:chgData name="Breno Nicelatchi" userId="495d62745e7169d0" providerId="LiveId" clId="{C3C4F742-C7F4-4B54-BDFB-6063D92D00DE}" dt="2023-09-05T16:23:36.627" v="2232" actId="165"/>
          <ac:grpSpMkLst>
            <pc:docMk/>
            <pc:sldMk cId="1659894660" sldId="539"/>
            <ac:grpSpMk id="8" creationId="{5B1DED5F-005E-2648-37EA-4F738D3E812C}"/>
          </ac:grpSpMkLst>
        </pc:grpChg>
      </pc:sldChg>
      <pc:sldChg chg="modSp add mod modAnim">
        <pc:chgData name="Breno Nicelatchi" userId="495d62745e7169d0" providerId="LiveId" clId="{C3C4F742-C7F4-4B54-BDFB-6063D92D00DE}" dt="2023-09-05T16:08:21.158" v="1856" actId="20577"/>
        <pc:sldMkLst>
          <pc:docMk/>
          <pc:sldMk cId="3634238890" sldId="540"/>
        </pc:sldMkLst>
        <pc:spChg chg="mod">
          <ac:chgData name="Breno Nicelatchi" userId="495d62745e7169d0" providerId="LiveId" clId="{C3C4F742-C7F4-4B54-BDFB-6063D92D00DE}" dt="2023-09-05T16:07:54.385" v="1842" actId="20577"/>
          <ac:spMkLst>
            <pc:docMk/>
            <pc:sldMk cId="3634238890" sldId="540"/>
            <ac:spMk id="18" creationId="{42871AFB-39DF-063A-D625-A53251712AAD}"/>
          </ac:spMkLst>
        </pc:spChg>
        <pc:spChg chg="mod">
          <ac:chgData name="Breno Nicelatchi" userId="495d62745e7169d0" providerId="LiveId" clId="{C3C4F742-C7F4-4B54-BDFB-6063D92D00DE}" dt="2023-09-05T16:07:56.688" v="1844" actId="20577"/>
          <ac:spMkLst>
            <pc:docMk/>
            <pc:sldMk cId="3634238890" sldId="540"/>
            <ac:spMk id="19" creationId="{968BCE93-014F-75EF-F177-D1FC7977FCE1}"/>
          </ac:spMkLst>
        </pc:spChg>
        <pc:spChg chg="mod">
          <ac:chgData name="Breno Nicelatchi" userId="495d62745e7169d0" providerId="LiveId" clId="{C3C4F742-C7F4-4B54-BDFB-6063D92D00DE}" dt="2023-09-05T16:08:21.158" v="1856" actId="20577"/>
          <ac:spMkLst>
            <pc:docMk/>
            <pc:sldMk cId="3634238890" sldId="540"/>
            <ac:spMk id="22" creationId="{C76484BD-0660-0BBD-18A1-F6EE0096B2F6}"/>
          </ac:spMkLst>
        </pc:spChg>
      </pc:sldChg>
      <pc:sldChg chg="addSp delSp modSp add mod modAnim">
        <pc:chgData name="Breno Nicelatchi" userId="495d62745e7169d0" providerId="LiveId" clId="{C3C4F742-C7F4-4B54-BDFB-6063D92D00DE}" dt="2023-09-05T22:52:32.483" v="3554"/>
        <pc:sldMkLst>
          <pc:docMk/>
          <pc:sldMk cId="2730510299" sldId="541"/>
        </pc:sldMkLst>
        <pc:spChg chg="mod ord">
          <ac:chgData name="Breno Nicelatchi" userId="495d62745e7169d0" providerId="LiveId" clId="{C3C4F742-C7F4-4B54-BDFB-6063D92D00DE}" dt="2023-09-05T16:13:51.868" v="2027" actId="1037"/>
          <ac:spMkLst>
            <pc:docMk/>
            <pc:sldMk cId="2730510299" sldId="541"/>
            <ac:spMk id="2" creationId="{B60CFEB9-518D-99FB-899D-7C82B3A35D4A}"/>
          </ac:spMkLst>
        </pc:spChg>
        <pc:spChg chg="add mod ord">
          <ac:chgData name="Breno Nicelatchi" userId="495d62745e7169d0" providerId="LiveId" clId="{C3C4F742-C7F4-4B54-BDFB-6063D92D00DE}" dt="2023-09-05T16:14:00.422" v="2028" actId="207"/>
          <ac:spMkLst>
            <pc:docMk/>
            <pc:sldMk cId="2730510299" sldId="541"/>
            <ac:spMk id="4" creationId="{C30E623D-D729-70D2-70DA-61B47FA8D726}"/>
          </ac:spMkLst>
        </pc:spChg>
        <pc:spChg chg="del mod">
          <ac:chgData name="Breno Nicelatchi" userId="495d62745e7169d0" providerId="LiveId" clId="{C3C4F742-C7F4-4B54-BDFB-6063D92D00DE}" dt="2023-09-05T16:09:24.933" v="1865" actId="478"/>
          <ac:spMkLst>
            <pc:docMk/>
            <pc:sldMk cId="2730510299" sldId="541"/>
            <ac:spMk id="5" creationId="{526FAC1D-C0A5-1F56-BB1A-D7060E3D81AA}"/>
          </ac:spMkLst>
        </pc:spChg>
        <pc:spChg chg="mod">
          <ac:chgData name="Breno Nicelatchi" userId="495d62745e7169d0" providerId="LiveId" clId="{C3C4F742-C7F4-4B54-BDFB-6063D92D00DE}" dt="2023-09-05T16:13:51.868" v="2027" actId="1037"/>
          <ac:spMkLst>
            <pc:docMk/>
            <pc:sldMk cId="2730510299" sldId="541"/>
            <ac:spMk id="6" creationId="{D65FAF7F-F15B-7AC6-6249-89D3C5CED6F6}"/>
          </ac:spMkLst>
        </pc:spChg>
        <pc:spChg chg="add mod">
          <ac:chgData name="Breno Nicelatchi" userId="495d62745e7169d0" providerId="LiveId" clId="{C3C4F742-C7F4-4B54-BDFB-6063D92D00DE}" dt="2023-09-05T16:13:51.868" v="2027" actId="1037"/>
          <ac:spMkLst>
            <pc:docMk/>
            <pc:sldMk cId="2730510299" sldId="541"/>
            <ac:spMk id="7" creationId="{05F52976-243E-AA0C-D7F7-0FEA9871FAC1}"/>
          </ac:spMkLst>
        </pc:spChg>
        <pc:grpChg chg="del">
          <ac:chgData name="Breno Nicelatchi" userId="495d62745e7169d0" providerId="LiveId" clId="{C3C4F742-C7F4-4B54-BDFB-6063D92D00DE}" dt="2023-09-05T16:10:24.708" v="1885" actId="478"/>
          <ac:grpSpMkLst>
            <pc:docMk/>
            <pc:sldMk cId="2730510299" sldId="541"/>
            <ac:grpSpMk id="11" creationId="{9828E53C-DA24-DA43-5FCB-FC60B98F23D9}"/>
          </ac:grpSpMkLst>
        </pc:grpChg>
        <pc:picChg chg="add mod">
          <ac:chgData name="Breno Nicelatchi" userId="495d62745e7169d0" providerId="LiveId" clId="{C3C4F742-C7F4-4B54-BDFB-6063D92D00DE}" dt="2023-09-05T22:52:32.483" v="3554"/>
          <ac:picMkLst>
            <pc:docMk/>
            <pc:sldMk cId="2730510299" sldId="541"/>
            <ac:picMk id="3" creationId="{32BC58EA-1C6F-E9F5-7D5A-1B7F5DA2ACC3}"/>
          </ac:picMkLst>
        </pc:picChg>
        <pc:picChg chg="del">
          <ac:chgData name="Breno Nicelatchi" userId="495d62745e7169d0" providerId="LiveId" clId="{C3C4F742-C7F4-4B54-BDFB-6063D92D00DE}" dt="2023-09-05T16:08:51.038" v="1860" actId="478"/>
          <ac:picMkLst>
            <pc:docMk/>
            <pc:sldMk cId="2730510299" sldId="541"/>
            <ac:picMk id="10" creationId="{B927F89C-D4CB-9C28-2398-B3CD0B413880}"/>
          </ac:picMkLst>
        </pc:picChg>
        <pc:picChg chg="add mod">
          <ac:chgData name="Breno Nicelatchi" userId="495d62745e7169d0" providerId="LiveId" clId="{C3C4F742-C7F4-4B54-BDFB-6063D92D00DE}" dt="2023-09-05T16:13:51.868" v="2027" actId="1037"/>
          <ac:picMkLst>
            <pc:docMk/>
            <pc:sldMk cId="2730510299" sldId="541"/>
            <ac:picMk id="11266" creationId="{C6E0E93B-5A28-B313-C2F2-C7D4BE9D13B1}"/>
          </ac:picMkLst>
        </pc:picChg>
      </pc:sldChg>
      <pc:sldChg chg="addSp delSp modSp add mod delAnim">
        <pc:chgData name="Breno Nicelatchi" userId="495d62745e7169d0" providerId="LiveId" clId="{C3C4F742-C7F4-4B54-BDFB-6063D92D00DE}" dt="2023-09-05T16:19:41.196" v="2130" actId="207"/>
        <pc:sldMkLst>
          <pc:docMk/>
          <pc:sldMk cId="1450805761" sldId="542"/>
        </pc:sldMkLst>
        <pc:spChg chg="mod">
          <ac:chgData name="Breno Nicelatchi" userId="495d62745e7169d0" providerId="LiveId" clId="{C3C4F742-C7F4-4B54-BDFB-6063D92D00DE}" dt="2023-09-05T16:15:40.033" v="2037" actId="1037"/>
          <ac:spMkLst>
            <pc:docMk/>
            <pc:sldMk cId="1450805761" sldId="542"/>
            <ac:spMk id="2" creationId="{B60CFEB9-518D-99FB-899D-7C82B3A35D4A}"/>
          </ac:spMkLst>
        </pc:spChg>
        <pc:spChg chg="mod">
          <ac:chgData name="Breno Nicelatchi" userId="495d62745e7169d0" providerId="LiveId" clId="{C3C4F742-C7F4-4B54-BDFB-6063D92D00DE}" dt="2023-09-05T16:19:41.196" v="2130" actId="207"/>
          <ac:spMkLst>
            <pc:docMk/>
            <pc:sldMk cId="1450805761" sldId="542"/>
            <ac:spMk id="4" creationId="{4E1BCDE9-AF89-EBC2-B510-86A6387BD87F}"/>
          </ac:spMkLst>
        </pc:spChg>
        <pc:spChg chg="mod">
          <ac:chgData name="Breno Nicelatchi" userId="495d62745e7169d0" providerId="LiveId" clId="{C3C4F742-C7F4-4B54-BDFB-6063D92D00DE}" dt="2023-09-05T16:19:37.417" v="2129" actId="207"/>
          <ac:spMkLst>
            <pc:docMk/>
            <pc:sldMk cId="1450805761" sldId="542"/>
            <ac:spMk id="5" creationId="{81C0E04F-F7E4-C401-75F7-754EB048E488}"/>
          </ac:spMkLst>
        </pc:spChg>
        <pc:spChg chg="mod">
          <ac:chgData name="Breno Nicelatchi" userId="495d62745e7169d0" providerId="LiveId" clId="{C3C4F742-C7F4-4B54-BDFB-6063D92D00DE}" dt="2023-09-05T16:15:25.991" v="2031" actId="20577"/>
          <ac:spMkLst>
            <pc:docMk/>
            <pc:sldMk cId="1450805761" sldId="542"/>
            <ac:spMk id="11" creationId="{B79D1431-0D92-4E61-E099-CB0BED70AB92}"/>
          </ac:spMkLst>
        </pc:spChg>
        <pc:spChg chg="mod">
          <ac:chgData name="Breno Nicelatchi" userId="495d62745e7169d0" providerId="LiveId" clId="{C3C4F742-C7F4-4B54-BDFB-6063D92D00DE}" dt="2023-09-05T16:16:08.588" v="2060" actId="1076"/>
          <ac:spMkLst>
            <pc:docMk/>
            <pc:sldMk cId="1450805761" sldId="542"/>
            <ac:spMk id="12" creationId="{3AA0B4B4-26C4-0E92-0F60-F092889315BB}"/>
          </ac:spMkLst>
        </pc:spChg>
        <pc:spChg chg="mod">
          <ac:chgData name="Breno Nicelatchi" userId="495d62745e7169d0" providerId="LiveId" clId="{C3C4F742-C7F4-4B54-BDFB-6063D92D00DE}" dt="2023-09-05T16:15:32.658" v="2034"/>
          <ac:spMkLst>
            <pc:docMk/>
            <pc:sldMk cId="1450805761" sldId="542"/>
            <ac:spMk id="13" creationId="{C0CFF5ED-F051-3FEC-8BB1-8C3D497B6EFF}"/>
          </ac:spMkLst>
        </pc:spChg>
        <pc:spChg chg="mod">
          <ac:chgData name="Breno Nicelatchi" userId="495d62745e7169d0" providerId="LiveId" clId="{C3C4F742-C7F4-4B54-BDFB-6063D92D00DE}" dt="2023-09-05T16:19:17.422" v="2128" actId="207"/>
          <ac:spMkLst>
            <pc:docMk/>
            <pc:sldMk cId="1450805761" sldId="542"/>
            <ac:spMk id="15" creationId="{6685E13F-BAFD-0B25-B020-DC311BC15135}"/>
          </ac:spMkLst>
        </pc:spChg>
        <pc:spChg chg="del">
          <ac:chgData name="Breno Nicelatchi" userId="495d62745e7169d0" providerId="LiveId" clId="{C3C4F742-C7F4-4B54-BDFB-6063D92D00DE}" dt="2023-09-05T16:15:28.978" v="2033" actId="478"/>
          <ac:spMkLst>
            <pc:docMk/>
            <pc:sldMk cId="1450805761" sldId="542"/>
            <ac:spMk id="16" creationId="{90FB603A-4F11-37D1-2C84-24379393864E}"/>
          </ac:spMkLst>
        </pc:spChg>
        <pc:spChg chg="mod">
          <ac:chgData name="Breno Nicelatchi" userId="495d62745e7169d0" providerId="LiveId" clId="{C3C4F742-C7F4-4B54-BDFB-6063D92D00DE}" dt="2023-09-05T16:15:32.658" v="2034"/>
          <ac:spMkLst>
            <pc:docMk/>
            <pc:sldMk cId="1450805761" sldId="542"/>
            <ac:spMk id="17" creationId="{4B862131-530D-4622-0C19-609BA7EE34E7}"/>
          </ac:spMkLst>
        </pc:spChg>
        <pc:spChg chg="mod">
          <ac:chgData name="Breno Nicelatchi" userId="495d62745e7169d0" providerId="LiveId" clId="{C3C4F742-C7F4-4B54-BDFB-6063D92D00DE}" dt="2023-09-05T16:15:48.078" v="2054" actId="20577"/>
          <ac:spMkLst>
            <pc:docMk/>
            <pc:sldMk cId="1450805761" sldId="542"/>
            <ac:spMk id="18" creationId="{A7C64B7E-020F-8DCC-3301-EA38BC1B10B2}"/>
          </ac:spMkLst>
        </pc:spChg>
        <pc:spChg chg="mod">
          <ac:chgData name="Breno Nicelatchi" userId="495d62745e7169d0" providerId="LiveId" clId="{C3C4F742-C7F4-4B54-BDFB-6063D92D00DE}" dt="2023-09-05T16:16:25.049" v="2065" actId="1076"/>
          <ac:spMkLst>
            <pc:docMk/>
            <pc:sldMk cId="1450805761" sldId="542"/>
            <ac:spMk id="20" creationId="{CF02FBD2-4AE0-FB36-116B-7E85F0DE51D5}"/>
          </ac:spMkLst>
        </pc:spChg>
        <pc:grpChg chg="add mod">
          <ac:chgData name="Breno Nicelatchi" userId="495d62745e7169d0" providerId="LiveId" clId="{C3C4F742-C7F4-4B54-BDFB-6063D92D00DE}" dt="2023-09-05T16:15:44.164" v="2052" actId="1037"/>
          <ac:grpSpMkLst>
            <pc:docMk/>
            <pc:sldMk cId="1450805761" sldId="542"/>
            <ac:grpSpMk id="3" creationId="{77C3C582-2123-C463-6C6C-88319009CD54}"/>
          </ac:grpSpMkLst>
        </pc:grpChg>
        <pc:grpChg chg="mod">
          <ac:chgData name="Breno Nicelatchi" userId="495d62745e7169d0" providerId="LiveId" clId="{C3C4F742-C7F4-4B54-BDFB-6063D92D00DE}" dt="2023-09-05T16:15:44.164" v="2052" actId="1037"/>
          <ac:grpSpMkLst>
            <pc:docMk/>
            <pc:sldMk cId="1450805761" sldId="542"/>
            <ac:grpSpMk id="14" creationId="{39745DB4-DFBD-2BD5-530D-1B6CB8AD5914}"/>
          </ac:grpSpMkLst>
        </pc:grpChg>
        <pc:picChg chg="del">
          <ac:chgData name="Breno Nicelatchi" userId="495d62745e7169d0" providerId="LiveId" clId="{C3C4F742-C7F4-4B54-BDFB-6063D92D00DE}" dt="2023-09-05T16:15:27.788" v="2032" actId="478"/>
          <ac:picMkLst>
            <pc:docMk/>
            <pc:sldMk cId="1450805761" sldId="542"/>
            <ac:picMk id="19" creationId="{A8905025-473B-4212-2503-4CCFBEFA7A62}"/>
          </ac:picMkLst>
        </pc:picChg>
      </pc:sldChg>
      <pc:sldChg chg="delSp modSp add mod delAnim modAnim">
        <pc:chgData name="Breno Nicelatchi" userId="495d62745e7169d0" providerId="LiveId" clId="{C3C4F742-C7F4-4B54-BDFB-6063D92D00DE}" dt="2023-09-05T16:18:54.908" v="2127" actId="688"/>
        <pc:sldMkLst>
          <pc:docMk/>
          <pc:sldMk cId="2642017781" sldId="543"/>
        </pc:sldMkLst>
        <pc:spChg chg="mod">
          <ac:chgData name="Breno Nicelatchi" userId="495d62745e7169d0" providerId="LiveId" clId="{C3C4F742-C7F4-4B54-BDFB-6063D92D00DE}" dt="2023-09-05T16:17:35.340" v="2072" actId="14100"/>
          <ac:spMkLst>
            <pc:docMk/>
            <pc:sldMk cId="2642017781" sldId="543"/>
            <ac:spMk id="6" creationId="{6D307DA3-41C5-6EBC-16E7-5BFE2B3E2D45}"/>
          </ac:spMkLst>
        </pc:spChg>
        <pc:spChg chg="del mod">
          <ac:chgData name="Breno Nicelatchi" userId="495d62745e7169d0" providerId="LiveId" clId="{C3C4F742-C7F4-4B54-BDFB-6063D92D00DE}" dt="2023-09-05T16:17:42.938" v="2074" actId="478"/>
          <ac:spMkLst>
            <pc:docMk/>
            <pc:sldMk cId="2642017781" sldId="543"/>
            <ac:spMk id="9" creationId="{B9FD0DDA-84C1-0B12-1B91-140EC408C363}"/>
          </ac:spMkLst>
        </pc:spChg>
        <pc:spChg chg="del">
          <ac:chgData name="Breno Nicelatchi" userId="495d62745e7169d0" providerId="LiveId" clId="{C3C4F742-C7F4-4B54-BDFB-6063D92D00DE}" dt="2023-09-05T16:17:25.258" v="2069" actId="478"/>
          <ac:spMkLst>
            <pc:docMk/>
            <pc:sldMk cId="2642017781" sldId="543"/>
            <ac:spMk id="12" creationId="{E0001AA1-9EB3-46D7-DFF8-23AFF376D001}"/>
          </ac:spMkLst>
        </pc:spChg>
        <pc:spChg chg="del">
          <ac:chgData name="Breno Nicelatchi" userId="495d62745e7169d0" providerId="LiveId" clId="{C3C4F742-C7F4-4B54-BDFB-6063D92D00DE}" dt="2023-09-05T16:17:17.818" v="2068" actId="478"/>
          <ac:spMkLst>
            <pc:docMk/>
            <pc:sldMk cId="2642017781" sldId="543"/>
            <ac:spMk id="15" creationId="{1065F0CE-E72C-7014-701F-5673DC0DEA4A}"/>
          </ac:spMkLst>
        </pc:spChg>
        <pc:spChg chg="mod">
          <ac:chgData name="Breno Nicelatchi" userId="495d62745e7169d0" providerId="LiveId" clId="{C3C4F742-C7F4-4B54-BDFB-6063D92D00DE}" dt="2023-09-05T16:18:14.438" v="2083" actId="1076"/>
          <ac:spMkLst>
            <pc:docMk/>
            <pc:sldMk cId="2642017781" sldId="543"/>
            <ac:spMk id="18" creationId="{3DEC0513-4DED-5347-5B49-D5A5ACDEF7D1}"/>
          </ac:spMkLst>
        </pc:spChg>
        <pc:spChg chg="mod">
          <ac:chgData name="Breno Nicelatchi" userId="495d62745e7169d0" providerId="LiveId" clId="{C3C4F742-C7F4-4B54-BDFB-6063D92D00DE}" dt="2023-09-05T16:18:33.182" v="2111" actId="1037"/>
          <ac:spMkLst>
            <pc:docMk/>
            <pc:sldMk cId="2642017781" sldId="543"/>
            <ac:spMk id="19" creationId="{EA597B27-1E18-AF84-E486-0AFC5468FEB1}"/>
          </ac:spMkLst>
        </pc:spChg>
        <pc:spChg chg="mod">
          <ac:chgData name="Breno Nicelatchi" userId="495d62745e7169d0" providerId="LiveId" clId="{C3C4F742-C7F4-4B54-BDFB-6063D92D00DE}" dt="2023-09-05T16:18:04.562" v="2081" actId="14100"/>
          <ac:spMkLst>
            <pc:docMk/>
            <pc:sldMk cId="2642017781" sldId="543"/>
            <ac:spMk id="20" creationId="{6C9F1BC3-DE31-4190-8395-24AF21AB5E8C}"/>
          </ac:spMkLst>
        </pc:spChg>
        <pc:picChg chg="del">
          <ac:chgData name="Breno Nicelatchi" userId="495d62745e7169d0" providerId="LiveId" clId="{C3C4F742-C7F4-4B54-BDFB-6063D92D00DE}" dt="2023-09-05T16:17:16.205" v="2067" actId="478"/>
          <ac:picMkLst>
            <pc:docMk/>
            <pc:sldMk cId="2642017781" sldId="543"/>
            <ac:picMk id="4098" creationId="{6366FAE9-C442-A95A-3CD1-03766ADC1105}"/>
          </ac:picMkLst>
        </pc:picChg>
        <pc:picChg chg="del">
          <ac:chgData name="Breno Nicelatchi" userId="495d62745e7169d0" providerId="LiveId" clId="{C3C4F742-C7F4-4B54-BDFB-6063D92D00DE}" dt="2023-09-05T16:17:25.258" v="2069" actId="478"/>
          <ac:picMkLst>
            <pc:docMk/>
            <pc:sldMk cId="2642017781" sldId="543"/>
            <ac:picMk id="4100" creationId="{3DC4799D-A631-742A-F27D-FF6D76746D9C}"/>
          </ac:picMkLst>
        </pc:picChg>
        <pc:picChg chg="mod">
          <ac:chgData name="Breno Nicelatchi" userId="495d62745e7169d0" providerId="LiveId" clId="{C3C4F742-C7F4-4B54-BDFB-6063D92D00DE}" dt="2023-09-05T16:18:54.908" v="2127" actId="688"/>
          <ac:picMkLst>
            <pc:docMk/>
            <pc:sldMk cId="2642017781" sldId="543"/>
            <ac:picMk id="4102" creationId="{4A782A4D-6562-F266-1B4C-311A845330A2}"/>
          </ac:picMkLst>
        </pc:picChg>
      </pc:sldChg>
      <pc:sldChg chg="modSp add modAnim">
        <pc:chgData name="Breno Nicelatchi" userId="495d62745e7169d0" providerId="LiveId" clId="{C3C4F742-C7F4-4B54-BDFB-6063D92D00DE}" dt="2023-09-05T16:20:13.057" v="2138"/>
        <pc:sldMkLst>
          <pc:docMk/>
          <pc:sldMk cId="3384723314" sldId="544"/>
        </pc:sldMkLst>
        <pc:spChg chg="mod">
          <ac:chgData name="Breno Nicelatchi" userId="495d62745e7169d0" providerId="LiveId" clId="{C3C4F742-C7F4-4B54-BDFB-6063D92D00DE}" dt="2023-09-05T16:20:13.057" v="2138"/>
          <ac:spMkLst>
            <pc:docMk/>
            <pc:sldMk cId="3384723314" sldId="544"/>
            <ac:spMk id="3" creationId="{00E40353-443C-F642-4A50-2562C58152E5}"/>
          </ac:spMkLst>
        </pc:spChg>
        <pc:spChg chg="mod">
          <ac:chgData name="Breno Nicelatchi" userId="495d62745e7169d0" providerId="LiveId" clId="{C3C4F742-C7F4-4B54-BDFB-6063D92D00DE}" dt="2023-09-05T16:20:03.722" v="2133" actId="20577"/>
          <ac:spMkLst>
            <pc:docMk/>
            <pc:sldMk cId="3384723314" sldId="544"/>
            <ac:spMk id="4" creationId="{113B7D5B-A0C3-4F28-BB88-2DBEACB7A6AF}"/>
          </ac:spMkLst>
        </pc:spChg>
      </pc:sldChg>
      <pc:sldChg chg="addSp delSp modSp add mod">
        <pc:chgData name="Breno Nicelatchi" userId="495d62745e7169d0" providerId="LiveId" clId="{C3C4F742-C7F4-4B54-BDFB-6063D92D00DE}" dt="2023-09-06T01:13:32.955" v="5072" actId="1035"/>
        <pc:sldMkLst>
          <pc:docMk/>
          <pc:sldMk cId="1618780327" sldId="545"/>
        </pc:sldMkLst>
        <pc:spChg chg="ord">
          <ac:chgData name="Breno Nicelatchi" userId="495d62745e7169d0" providerId="LiveId" clId="{C3C4F742-C7F4-4B54-BDFB-6063D92D00DE}" dt="2023-09-06T01:12:05.731" v="4994" actId="167"/>
          <ac:spMkLst>
            <pc:docMk/>
            <pc:sldMk cId="1618780327" sldId="545"/>
            <ac:spMk id="2" creationId="{B60CFEB9-518D-99FB-899D-7C82B3A35D4A}"/>
          </ac:spMkLst>
        </pc:spChg>
        <pc:spChg chg="add del mod">
          <ac:chgData name="Breno Nicelatchi" userId="495d62745e7169d0" providerId="LiveId" clId="{C3C4F742-C7F4-4B54-BDFB-6063D92D00DE}" dt="2023-09-06T01:12:44.591" v="5037" actId="478"/>
          <ac:spMkLst>
            <pc:docMk/>
            <pc:sldMk cId="1618780327" sldId="545"/>
            <ac:spMk id="3" creationId="{1E447C11-6CBF-B450-B256-7C03D0A0C85C}"/>
          </ac:spMkLst>
        </pc:spChg>
        <pc:spChg chg="del mod">
          <ac:chgData name="Breno Nicelatchi" userId="495d62745e7169d0" providerId="LiveId" clId="{C3C4F742-C7F4-4B54-BDFB-6063D92D00DE}" dt="2023-09-06T01:12:44.591" v="5037" actId="478"/>
          <ac:spMkLst>
            <pc:docMk/>
            <pc:sldMk cId="1618780327" sldId="545"/>
            <ac:spMk id="4" creationId="{6395F95C-F993-B515-5C7E-4795427B40C3}"/>
          </ac:spMkLst>
        </pc:spChg>
        <pc:spChg chg="add del mod">
          <ac:chgData name="Breno Nicelatchi" userId="495d62745e7169d0" providerId="LiveId" clId="{C3C4F742-C7F4-4B54-BDFB-6063D92D00DE}" dt="2023-09-06T01:12:44.591" v="5037" actId="478"/>
          <ac:spMkLst>
            <pc:docMk/>
            <pc:sldMk cId="1618780327" sldId="545"/>
            <ac:spMk id="5" creationId="{AEAD63E4-0E6C-E126-107A-C0FFE1DB9F18}"/>
          </ac:spMkLst>
        </pc:spChg>
        <pc:spChg chg="add mod ord">
          <ac:chgData name="Breno Nicelatchi" userId="495d62745e7169d0" providerId="LiveId" clId="{C3C4F742-C7F4-4B54-BDFB-6063D92D00DE}" dt="2023-09-06T01:12:25.298" v="5034" actId="207"/>
          <ac:spMkLst>
            <pc:docMk/>
            <pc:sldMk cId="1618780327" sldId="545"/>
            <ac:spMk id="34" creationId="{13F90A32-36AE-8468-90AD-0B72BE0C683E}"/>
          </ac:spMkLst>
        </pc:spChg>
        <pc:spChg chg="mod">
          <ac:chgData name="Breno Nicelatchi" userId="495d62745e7169d0" providerId="LiveId" clId="{C3C4F742-C7F4-4B54-BDFB-6063D92D00DE}" dt="2023-09-06T01:13:25.951" v="5049" actId="1076"/>
          <ac:spMkLst>
            <pc:docMk/>
            <pc:sldMk cId="1618780327" sldId="545"/>
            <ac:spMk id="55" creationId="{78F33C3A-B594-21B8-C295-6FAB92AB2691}"/>
          </ac:spMkLst>
        </pc:spChg>
        <pc:grpChg chg="add del mod">
          <ac:chgData name="Breno Nicelatchi" userId="495d62745e7169d0" providerId="LiveId" clId="{C3C4F742-C7F4-4B54-BDFB-6063D92D00DE}" dt="2023-09-06T01:12:47.291" v="5038" actId="478"/>
          <ac:grpSpMkLst>
            <pc:docMk/>
            <pc:sldMk cId="1618780327" sldId="545"/>
            <ac:grpSpMk id="42" creationId="{CB2459A9-DA00-6264-60EA-803EC3DACAD0}"/>
          </ac:grpSpMkLst>
        </pc:grpChg>
        <pc:grpChg chg="del mod">
          <ac:chgData name="Breno Nicelatchi" userId="495d62745e7169d0" providerId="LiveId" clId="{C3C4F742-C7F4-4B54-BDFB-6063D92D00DE}" dt="2023-09-06T01:12:47.291" v="5038" actId="478"/>
          <ac:grpSpMkLst>
            <pc:docMk/>
            <pc:sldMk cId="1618780327" sldId="545"/>
            <ac:grpSpMk id="45" creationId="{B3AE27B7-E13F-A841-D1F7-A888AD7739EF}"/>
          </ac:grpSpMkLst>
        </pc:grpChg>
        <pc:grpChg chg="add del mod">
          <ac:chgData name="Breno Nicelatchi" userId="495d62745e7169d0" providerId="LiveId" clId="{C3C4F742-C7F4-4B54-BDFB-6063D92D00DE}" dt="2023-09-06T01:12:47.291" v="5038" actId="478"/>
          <ac:grpSpMkLst>
            <pc:docMk/>
            <pc:sldMk cId="1618780327" sldId="545"/>
            <ac:grpSpMk id="48" creationId="{65A69031-F371-F8B9-26C4-CCC0A9F8F289}"/>
          </ac:grpSpMkLst>
        </pc:grpChg>
        <pc:grpChg chg="mod">
          <ac:chgData name="Breno Nicelatchi" userId="495d62745e7169d0" providerId="LiveId" clId="{C3C4F742-C7F4-4B54-BDFB-6063D92D00DE}" dt="2023-09-06T01:13:32.955" v="5072" actId="1035"/>
          <ac:grpSpMkLst>
            <pc:docMk/>
            <pc:sldMk cId="1618780327" sldId="545"/>
            <ac:grpSpMk id="64" creationId="{97A056DD-CA36-0E3B-6354-F6BA10E0BA6A}"/>
          </ac:grpSpMkLst>
        </pc:grpChg>
        <pc:picChg chg="add mod">
          <ac:chgData name="Breno Nicelatchi" userId="495d62745e7169d0" providerId="LiveId" clId="{C3C4F742-C7F4-4B54-BDFB-6063D92D00DE}" dt="2023-09-06T01:12:17.136" v="5033" actId="1036"/>
          <ac:picMkLst>
            <pc:docMk/>
            <pc:sldMk cId="1618780327" sldId="545"/>
            <ac:picMk id="43010" creationId="{08D62220-FD6E-A27C-280A-D53AB520737C}"/>
          </ac:picMkLst>
        </pc:picChg>
      </pc:sldChg>
      <pc:sldChg chg="addSp delSp modSp add mod delAnim">
        <pc:chgData name="Breno Nicelatchi" userId="495d62745e7169d0" providerId="LiveId" clId="{C3C4F742-C7F4-4B54-BDFB-6063D92D00DE}" dt="2023-09-05T16:24:12.798" v="2260" actId="1035"/>
        <pc:sldMkLst>
          <pc:docMk/>
          <pc:sldMk cId="2067591003" sldId="546"/>
        </pc:sldMkLst>
        <pc:spChg chg="add mod ord">
          <ac:chgData name="Breno Nicelatchi" userId="495d62745e7169d0" providerId="LiveId" clId="{C3C4F742-C7F4-4B54-BDFB-6063D92D00DE}" dt="2023-09-05T16:21:45.178" v="2162" actId="167"/>
          <ac:spMkLst>
            <pc:docMk/>
            <pc:sldMk cId="2067591003" sldId="546"/>
            <ac:spMk id="2" creationId="{4C91BF70-484C-CC7A-3700-E44D62C3B596}"/>
          </ac:spMkLst>
        </pc:spChg>
        <pc:spChg chg="mod">
          <ac:chgData name="Breno Nicelatchi" userId="495d62745e7169d0" providerId="LiveId" clId="{C3C4F742-C7F4-4B54-BDFB-6063D92D00DE}" dt="2023-09-05T16:23:42.908" v="2233"/>
          <ac:spMkLst>
            <pc:docMk/>
            <pc:sldMk cId="2067591003" sldId="546"/>
            <ac:spMk id="4" creationId="{0303A787-A000-96BE-71AE-B401C7E9FA78}"/>
          </ac:spMkLst>
        </pc:spChg>
        <pc:spChg chg="mod">
          <ac:chgData name="Breno Nicelatchi" userId="495d62745e7169d0" providerId="LiveId" clId="{C3C4F742-C7F4-4B54-BDFB-6063D92D00DE}" dt="2023-09-05T16:23:54.552" v="2236" actId="207"/>
          <ac:spMkLst>
            <pc:docMk/>
            <pc:sldMk cId="2067591003" sldId="546"/>
            <ac:spMk id="5" creationId="{AA33913C-F40B-B9B9-49A4-7E8FE3E7D4E7}"/>
          </ac:spMkLst>
        </pc:spChg>
        <pc:spChg chg="mod">
          <ac:chgData name="Breno Nicelatchi" userId="495d62745e7169d0" providerId="LiveId" clId="{C3C4F742-C7F4-4B54-BDFB-6063D92D00DE}" dt="2023-09-05T16:24:12.798" v="2260" actId="1035"/>
          <ac:spMkLst>
            <pc:docMk/>
            <pc:sldMk cId="2067591003" sldId="546"/>
            <ac:spMk id="6" creationId="{225C6BCA-489F-4BC1-7AE0-EC4479922B83}"/>
          </ac:spMkLst>
        </pc:spChg>
        <pc:spChg chg="del">
          <ac:chgData name="Breno Nicelatchi" userId="495d62745e7169d0" providerId="LiveId" clId="{C3C4F742-C7F4-4B54-BDFB-6063D92D00DE}" dt="2023-09-05T16:21:58.171" v="2204" actId="478"/>
          <ac:spMkLst>
            <pc:docMk/>
            <pc:sldMk cId="2067591003" sldId="546"/>
            <ac:spMk id="7" creationId="{E4F98DC4-D299-DC7F-F0A2-F95124773A7C}"/>
          </ac:spMkLst>
        </pc:spChg>
        <pc:spChg chg="del">
          <ac:chgData name="Breno Nicelatchi" userId="495d62745e7169d0" providerId="LiveId" clId="{C3C4F742-C7F4-4B54-BDFB-6063D92D00DE}" dt="2023-09-05T16:22:51.528" v="2224" actId="478"/>
          <ac:spMkLst>
            <pc:docMk/>
            <pc:sldMk cId="2067591003" sldId="546"/>
            <ac:spMk id="15" creationId="{75B46FA5-3C4A-3CDA-A0B2-3967C95F40A7}"/>
          </ac:spMkLst>
        </pc:spChg>
        <pc:spChg chg="mod">
          <ac:chgData name="Breno Nicelatchi" userId="495d62745e7169d0" providerId="LiveId" clId="{C3C4F742-C7F4-4B54-BDFB-6063D92D00DE}" dt="2023-09-05T16:24:12.798" v="2260" actId="1035"/>
          <ac:spMkLst>
            <pc:docMk/>
            <pc:sldMk cId="2067591003" sldId="546"/>
            <ac:spMk id="18" creationId="{4B70532D-7373-F7D6-9C8D-7F4428A347BE}"/>
          </ac:spMkLst>
        </pc:spChg>
        <pc:spChg chg="del">
          <ac:chgData name="Breno Nicelatchi" userId="495d62745e7169d0" providerId="LiveId" clId="{C3C4F742-C7F4-4B54-BDFB-6063D92D00DE}" dt="2023-09-05T16:22:51.528" v="2224" actId="478"/>
          <ac:spMkLst>
            <pc:docMk/>
            <pc:sldMk cId="2067591003" sldId="546"/>
            <ac:spMk id="28" creationId="{AEBC3782-F7A1-5C3A-1B3E-87B4C86193BA}"/>
          </ac:spMkLst>
        </pc:spChg>
        <pc:spChg chg="del">
          <ac:chgData name="Breno Nicelatchi" userId="495d62745e7169d0" providerId="LiveId" clId="{C3C4F742-C7F4-4B54-BDFB-6063D92D00DE}" dt="2023-09-05T16:22:51.528" v="2224" actId="478"/>
          <ac:spMkLst>
            <pc:docMk/>
            <pc:sldMk cId="2067591003" sldId="546"/>
            <ac:spMk id="29" creationId="{4FB2C170-5146-C73C-A935-E8D9324F666B}"/>
          </ac:spMkLst>
        </pc:spChg>
        <pc:spChg chg="del">
          <ac:chgData name="Breno Nicelatchi" userId="495d62745e7169d0" providerId="LiveId" clId="{C3C4F742-C7F4-4B54-BDFB-6063D92D00DE}" dt="2023-09-05T16:22:51.528" v="2224" actId="478"/>
          <ac:spMkLst>
            <pc:docMk/>
            <pc:sldMk cId="2067591003" sldId="546"/>
            <ac:spMk id="30" creationId="{B8E44F14-DECC-4A5D-B73D-D4B70682069C}"/>
          </ac:spMkLst>
        </pc:spChg>
        <pc:spChg chg="del">
          <ac:chgData name="Breno Nicelatchi" userId="495d62745e7169d0" providerId="LiveId" clId="{C3C4F742-C7F4-4B54-BDFB-6063D92D00DE}" dt="2023-09-05T16:22:51.528" v="2224" actId="478"/>
          <ac:spMkLst>
            <pc:docMk/>
            <pc:sldMk cId="2067591003" sldId="546"/>
            <ac:spMk id="31" creationId="{DBCEFE15-7710-E21E-2714-B5BD1AFD6439}"/>
          </ac:spMkLst>
        </pc:spChg>
        <pc:spChg chg="del">
          <ac:chgData name="Breno Nicelatchi" userId="495d62745e7169d0" providerId="LiveId" clId="{C3C4F742-C7F4-4B54-BDFB-6063D92D00DE}" dt="2023-09-05T16:22:51.528" v="2224" actId="478"/>
          <ac:spMkLst>
            <pc:docMk/>
            <pc:sldMk cId="2067591003" sldId="546"/>
            <ac:spMk id="32" creationId="{12A70E00-50FD-EB63-403D-9C201CFA48F0}"/>
          </ac:spMkLst>
        </pc:spChg>
        <pc:spChg chg="del">
          <ac:chgData name="Breno Nicelatchi" userId="495d62745e7169d0" providerId="LiveId" clId="{C3C4F742-C7F4-4B54-BDFB-6063D92D00DE}" dt="2023-09-05T16:22:51.528" v="2224" actId="478"/>
          <ac:spMkLst>
            <pc:docMk/>
            <pc:sldMk cId="2067591003" sldId="546"/>
            <ac:spMk id="33" creationId="{DBCB783A-AAF3-D455-2FD4-028A1DD52421}"/>
          </ac:spMkLst>
        </pc:spChg>
        <pc:spChg chg="del mod">
          <ac:chgData name="Breno Nicelatchi" userId="495d62745e7169d0" providerId="LiveId" clId="{C3C4F742-C7F4-4B54-BDFB-6063D92D00DE}" dt="2023-09-05T16:23:06.652" v="2231" actId="478"/>
          <ac:spMkLst>
            <pc:docMk/>
            <pc:sldMk cId="2067591003" sldId="546"/>
            <ac:spMk id="34" creationId="{06AE8C12-4357-7F54-3C95-189316265BEC}"/>
          </ac:spMkLst>
        </pc:spChg>
        <pc:spChg chg="del">
          <ac:chgData name="Breno Nicelatchi" userId="495d62745e7169d0" providerId="LiveId" clId="{C3C4F742-C7F4-4B54-BDFB-6063D92D00DE}" dt="2023-09-05T16:21:55.768" v="2203" actId="478"/>
          <ac:spMkLst>
            <pc:docMk/>
            <pc:sldMk cId="2067591003" sldId="546"/>
            <ac:spMk id="35" creationId="{7A11DE1C-1795-2C83-B680-9D221DD157F1}"/>
          </ac:spMkLst>
        </pc:spChg>
        <pc:spChg chg="del">
          <ac:chgData name="Breno Nicelatchi" userId="495d62745e7169d0" providerId="LiveId" clId="{C3C4F742-C7F4-4B54-BDFB-6063D92D00DE}" dt="2023-09-05T16:21:55.768" v="2203" actId="478"/>
          <ac:spMkLst>
            <pc:docMk/>
            <pc:sldMk cId="2067591003" sldId="546"/>
            <ac:spMk id="40" creationId="{4F83447F-B9AC-8A3B-4BCC-E48686D8D456}"/>
          </ac:spMkLst>
        </pc:spChg>
        <pc:spChg chg="del">
          <ac:chgData name="Breno Nicelatchi" userId="495d62745e7169d0" providerId="LiveId" clId="{C3C4F742-C7F4-4B54-BDFB-6063D92D00DE}" dt="2023-09-05T16:21:55.768" v="2203" actId="478"/>
          <ac:spMkLst>
            <pc:docMk/>
            <pc:sldMk cId="2067591003" sldId="546"/>
            <ac:spMk id="41" creationId="{DAF1AAD6-DC3C-BC1B-79C4-CAD9E9E5B4AE}"/>
          </ac:spMkLst>
        </pc:spChg>
        <pc:spChg chg="del">
          <ac:chgData name="Breno Nicelatchi" userId="495d62745e7169d0" providerId="LiveId" clId="{C3C4F742-C7F4-4B54-BDFB-6063D92D00DE}" dt="2023-09-05T16:21:55.768" v="2203" actId="478"/>
          <ac:spMkLst>
            <pc:docMk/>
            <pc:sldMk cId="2067591003" sldId="546"/>
            <ac:spMk id="42" creationId="{7790DCC3-D595-B512-F995-0810BAA8C016}"/>
          </ac:spMkLst>
        </pc:spChg>
        <pc:spChg chg="del">
          <ac:chgData name="Breno Nicelatchi" userId="495d62745e7169d0" providerId="LiveId" clId="{C3C4F742-C7F4-4B54-BDFB-6063D92D00DE}" dt="2023-09-05T16:21:55.768" v="2203" actId="478"/>
          <ac:spMkLst>
            <pc:docMk/>
            <pc:sldMk cId="2067591003" sldId="546"/>
            <ac:spMk id="43" creationId="{F611BF21-A2B7-BC22-8DDD-5AC5EB268CB5}"/>
          </ac:spMkLst>
        </pc:spChg>
        <pc:spChg chg="del">
          <ac:chgData name="Breno Nicelatchi" userId="495d62745e7169d0" providerId="LiveId" clId="{C3C4F742-C7F4-4B54-BDFB-6063D92D00DE}" dt="2023-09-05T16:21:55.768" v="2203" actId="478"/>
          <ac:spMkLst>
            <pc:docMk/>
            <pc:sldMk cId="2067591003" sldId="546"/>
            <ac:spMk id="44" creationId="{C4F45A49-9BBB-A4BA-F17B-5767454F162D}"/>
          </ac:spMkLst>
        </pc:spChg>
        <pc:spChg chg="del">
          <ac:chgData name="Breno Nicelatchi" userId="495d62745e7169d0" providerId="LiveId" clId="{C3C4F742-C7F4-4B54-BDFB-6063D92D00DE}" dt="2023-09-05T16:21:55.768" v="2203" actId="478"/>
          <ac:spMkLst>
            <pc:docMk/>
            <pc:sldMk cId="2067591003" sldId="546"/>
            <ac:spMk id="45" creationId="{D954D585-D74D-DA22-5149-03BF10DC2C1A}"/>
          </ac:spMkLst>
        </pc:spChg>
        <pc:spChg chg="del">
          <ac:chgData name="Breno Nicelatchi" userId="495d62745e7169d0" providerId="LiveId" clId="{C3C4F742-C7F4-4B54-BDFB-6063D92D00DE}" dt="2023-09-05T16:21:55.768" v="2203" actId="478"/>
          <ac:spMkLst>
            <pc:docMk/>
            <pc:sldMk cId="2067591003" sldId="546"/>
            <ac:spMk id="46" creationId="{0DAA1C5B-1A9D-DFC7-36BC-ECA0690D2F91}"/>
          </ac:spMkLst>
        </pc:spChg>
        <pc:spChg chg="del">
          <ac:chgData name="Breno Nicelatchi" userId="495d62745e7169d0" providerId="LiveId" clId="{C3C4F742-C7F4-4B54-BDFB-6063D92D00DE}" dt="2023-09-05T16:21:55.768" v="2203" actId="478"/>
          <ac:spMkLst>
            <pc:docMk/>
            <pc:sldMk cId="2067591003" sldId="546"/>
            <ac:spMk id="47" creationId="{5C32CAC9-EF55-0892-6187-34A0291F312F}"/>
          </ac:spMkLst>
        </pc:spChg>
        <pc:grpChg chg="add mod">
          <ac:chgData name="Breno Nicelatchi" userId="495d62745e7169d0" providerId="LiveId" clId="{C3C4F742-C7F4-4B54-BDFB-6063D92D00DE}" dt="2023-09-05T16:24:12.798" v="2260" actId="1035"/>
          <ac:grpSpMkLst>
            <pc:docMk/>
            <pc:sldMk cId="2067591003" sldId="546"/>
            <ac:grpSpMk id="3" creationId="{41D62A4C-6670-3F38-52ED-DE8F55C6092A}"/>
          </ac:grpSpMkLst>
        </pc:grpChg>
        <pc:grpChg chg="mod">
          <ac:chgData name="Breno Nicelatchi" userId="495d62745e7169d0" providerId="LiveId" clId="{C3C4F742-C7F4-4B54-BDFB-6063D92D00DE}" dt="2023-09-05T16:24:12.798" v="2260" actId="1035"/>
          <ac:grpSpMkLst>
            <pc:docMk/>
            <pc:sldMk cId="2067591003" sldId="546"/>
            <ac:grpSpMk id="12" creationId="{2FF1D9CF-9F7F-8F33-B035-DB2CE15AA0DA}"/>
          </ac:grpSpMkLst>
        </pc:grpChg>
        <pc:grpChg chg="del">
          <ac:chgData name="Breno Nicelatchi" userId="495d62745e7169d0" providerId="LiveId" clId="{C3C4F742-C7F4-4B54-BDFB-6063D92D00DE}" dt="2023-09-05T16:21:55.768" v="2203" actId="478"/>
          <ac:grpSpMkLst>
            <pc:docMk/>
            <pc:sldMk cId="2067591003" sldId="546"/>
            <ac:grpSpMk id="36" creationId="{B82C13F1-F6DD-5619-2496-22E7BAC580B7}"/>
          </ac:grpSpMkLst>
        </pc:grpChg>
        <pc:picChg chg="add del mod">
          <ac:chgData name="Breno Nicelatchi" userId="495d62745e7169d0" providerId="LiveId" clId="{C3C4F742-C7F4-4B54-BDFB-6063D92D00DE}" dt="2023-09-05T16:21:31.038" v="2158" actId="478"/>
          <ac:picMkLst>
            <pc:docMk/>
            <pc:sldMk cId="2067591003" sldId="546"/>
            <ac:picMk id="2050" creationId="{4E028955-90F7-3A50-4481-F3B2E143C0F8}"/>
          </ac:picMkLst>
        </pc:picChg>
      </pc:sldChg>
      <pc:sldChg chg="addSp delSp modSp add del mod modAnim">
        <pc:chgData name="Breno Nicelatchi" userId="495d62745e7169d0" providerId="LiveId" clId="{C3C4F742-C7F4-4B54-BDFB-6063D92D00DE}" dt="2023-09-05T16:30:45.868" v="2380" actId="1036"/>
        <pc:sldMkLst>
          <pc:docMk/>
          <pc:sldMk cId="2586143281" sldId="547"/>
        </pc:sldMkLst>
        <pc:spChg chg="del">
          <ac:chgData name="Breno Nicelatchi" userId="495d62745e7169d0" providerId="LiveId" clId="{C3C4F742-C7F4-4B54-BDFB-6063D92D00DE}" dt="2023-09-05T16:25:04.829" v="2269" actId="478"/>
          <ac:spMkLst>
            <pc:docMk/>
            <pc:sldMk cId="2586143281" sldId="547"/>
            <ac:spMk id="3" creationId="{8A9EE603-E7C5-26B8-8885-54733A094CEA}"/>
          </ac:spMkLst>
        </pc:spChg>
        <pc:spChg chg="add mod">
          <ac:chgData name="Breno Nicelatchi" userId="495d62745e7169d0" providerId="LiveId" clId="{C3C4F742-C7F4-4B54-BDFB-6063D92D00DE}" dt="2023-09-05T16:30:45.868" v="2380" actId="1036"/>
          <ac:spMkLst>
            <pc:docMk/>
            <pc:sldMk cId="2586143281" sldId="547"/>
            <ac:spMk id="4" creationId="{ACA9B5AD-647C-739D-6D2E-21C8E6C5ED31}"/>
          </ac:spMkLst>
        </pc:spChg>
        <pc:spChg chg="mod">
          <ac:chgData name="Breno Nicelatchi" userId="495d62745e7169d0" providerId="LiveId" clId="{C3C4F742-C7F4-4B54-BDFB-6063D92D00DE}" dt="2023-09-05T16:30:19.031" v="2367" actId="207"/>
          <ac:spMkLst>
            <pc:docMk/>
            <pc:sldMk cId="2586143281" sldId="547"/>
            <ac:spMk id="30" creationId="{3E59E256-9579-4491-AA24-720407368C72}"/>
          </ac:spMkLst>
        </pc:spChg>
      </pc:sldChg>
      <pc:sldChg chg="addSp delSp modSp add del mod delAnim modAnim">
        <pc:chgData name="Breno Nicelatchi" userId="495d62745e7169d0" providerId="LiveId" clId="{C3C4F742-C7F4-4B54-BDFB-6063D92D00DE}" dt="2023-09-05T16:30:55.033" v="2382" actId="1076"/>
        <pc:sldMkLst>
          <pc:docMk/>
          <pc:sldMk cId="2284589024" sldId="548"/>
        </pc:sldMkLst>
        <pc:spChg chg="del">
          <ac:chgData name="Breno Nicelatchi" userId="495d62745e7169d0" providerId="LiveId" clId="{C3C4F742-C7F4-4B54-BDFB-6063D92D00DE}" dt="2023-09-05T16:25:19.308" v="2281" actId="478"/>
          <ac:spMkLst>
            <pc:docMk/>
            <pc:sldMk cId="2284589024" sldId="548"/>
            <ac:spMk id="3" creationId="{8A9EE603-E7C5-26B8-8885-54733A094CEA}"/>
          </ac:spMkLst>
        </pc:spChg>
        <pc:spChg chg="add mod">
          <ac:chgData name="Breno Nicelatchi" userId="495d62745e7169d0" providerId="LiveId" clId="{C3C4F742-C7F4-4B54-BDFB-6063D92D00DE}" dt="2023-09-05T16:25:49.838" v="2311" actId="207"/>
          <ac:spMkLst>
            <pc:docMk/>
            <pc:sldMk cId="2284589024" sldId="548"/>
            <ac:spMk id="4" creationId="{C5A8DE66-A7CF-39A7-C2CB-888E54C8E66E}"/>
          </ac:spMkLst>
        </pc:spChg>
        <pc:spChg chg="add mod">
          <ac:chgData name="Breno Nicelatchi" userId="495d62745e7169d0" providerId="LiveId" clId="{C3C4F742-C7F4-4B54-BDFB-6063D92D00DE}" dt="2023-09-05T16:30:55.033" v="2382" actId="1076"/>
          <ac:spMkLst>
            <pc:docMk/>
            <pc:sldMk cId="2284589024" sldId="548"/>
            <ac:spMk id="5" creationId="{BF55384E-C394-1F37-2A3A-910181ACD02F}"/>
          </ac:spMkLst>
        </pc:spChg>
        <pc:spChg chg="del">
          <ac:chgData name="Breno Nicelatchi" userId="495d62745e7169d0" providerId="LiveId" clId="{C3C4F742-C7F4-4B54-BDFB-6063D92D00DE}" dt="2023-09-05T16:26:14.691" v="2317" actId="478"/>
          <ac:spMkLst>
            <pc:docMk/>
            <pc:sldMk cId="2284589024" sldId="548"/>
            <ac:spMk id="29" creationId="{F5DEBC5F-6CC6-4886-B4FA-25390751F5C3}"/>
          </ac:spMkLst>
        </pc:spChg>
        <pc:spChg chg="del">
          <ac:chgData name="Breno Nicelatchi" userId="495d62745e7169d0" providerId="LiveId" clId="{C3C4F742-C7F4-4B54-BDFB-6063D92D00DE}" dt="2023-09-05T16:25:19.308" v="2281" actId="478"/>
          <ac:spMkLst>
            <pc:docMk/>
            <pc:sldMk cId="2284589024" sldId="548"/>
            <ac:spMk id="30" creationId="{3E59E256-9579-4491-AA24-720407368C72}"/>
          </ac:spMkLst>
        </pc:spChg>
        <pc:spChg chg="mod">
          <ac:chgData name="Breno Nicelatchi" userId="495d62745e7169d0" providerId="LiveId" clId="{C3C4F742-C7F4-4B54-BDFB-6063D92D00DE}" dt="2023-09-05T16:30:14.537" v="2366" actId="207"/>
          <ac:spMkLst>
            <pc:docMk/>
            <pc:sldMk cId="2284589024" sldId="548"/>
            <ac:spMk id="31" creationId="{516042E0-8A78-428C-9A49-BE6EC9EA6F5A}"/>
          </ac:spMkLst>
        </pc:spChg>
        <pc:cxnChg chg="del">
          <ac:chgData name="Breno Nicelatchi" userId="495d62745e7169d0" providerId="LiveId" clId="{C3C4F742-C7F4-4B54-BDFB-6063D92D00DE}" dt="2023-09-05T16:26:14.691" v="2317" actId="478"/>
          <ac:cxnSpMkLst>
            <pc:docMk/>
            <pc:sldMk cId="2284589024" sldId="548"/>
            <ac:cxnSpMk id="26" creationId="{E6CFB18B-C8F0-467D-BA46-58FF407CC4E1}"/>
          </ac:cxnSpMkLst>
        </pc:cxnChg>
      </pc:sldChg>
      <pc:sldChg chg="addSp delSp modSp add del mod delAnim modAnim">
        <pc:chgData name="Breno Nicelatchi" userId="495d62745e7169d0" providerId="LiveId" clId="{C3C4F742-C7F4-4B54-BDFB-6063D92D00DE}" dt="2023-09-05T16:31:03.142" v="2442" actId="1037"/>
        <pc:sldMkLst>
          <pc:docMk/>
          <pc:sldMk cId="4212808745" sldId="549"/>
        </pc:sldMkLst>
        <pc:spChg chg="del">
          <ac:chgData name="Breno Nicelatchi" userId="495d62745e7169d0" providerId="LiveId" clId="{C3C4F742-C7F4-4B54-BDFB-6063D92D00DE}" dt="2023-09-05T16:25:26.978" v="2282" actId="478"/>
          <ac:spMkLst>
            <pc:docMk/>
            <pc:sldMk cId="4212808745" sldId="549"/>
            <ac:spMk id="3" creationId="{8A9EE603-E7C5-26B8-8885-54733A094CEA}"/>
          </ac:spMkLst>
        </pc:spChg>
        <pc:spChg chg="add mod">
          <ac:chgData name="Breno Nicelatchi" userId="495d62745e7169d0" providerId="LiveId" clId="{C3C4F742-C7F4-4B54-BDFB-6063D92D00DE}" dt="2023-09-05T16:25:52.994" v="2312"/>
          <ac:spMkLst>
            <pc:docMk/>
            <pc:sldMk cId="4212808745" sldId="549"/>
            <ac:spMk id="8" creationId="{DCEAB517-286E-EB62-3616-727EF1F28B27}"/>
          </ac:spMkLst>
        </pc:spChg>
        <pc:spChg chg="add mod">
          <ac:chgData name="Breno Nicelatchi" userId="495d62745e7169d0" providerId="LiveId" clId="{C3C4F742-C7F4-4B54-BDFB-6063D92D00DE}" dt="2023-09-05T16:26:28.758" v="2321" actId="207"/>
          <ac:spMkLst>
            <pc:docMk/>
            <pc:sldMk cId="4212808745" sldId="549"/>
            <ac:spMk id="9" creationId="{0DB86EE3-486D-EC7E-088A-B267ACF8C31B}"/>
          </ac:spMkLst>
        </pc:spChg>
        <pc:spChg chg="add mod">
          <ac:chgData name="Breno Nicelatchi" userId="495d62745e7169d0" providerId="LiveId" clId="{C3C4F742-C7F4-4B54-BDFB-6063D92D00DE}" dt="2023-09-05T16:31:03.142" v="2442" actId="1037"/>
          <ac:spMkLst>
            <pc:docMk/>
            <pc:sldMk cId="4212808745" sldId="549"/>
            <ac:spMk id="10" creationId="{6E9EFCD4-44D6-5194-1F6C-891D6C098E8F}"/>
          </ac:spMkLst>
        </pc:spChg>
        <pc:spChg chg="del">
          <ac:chgData name="Breno Nicelatchi" userId="495d62745e7169d0" providerId="LiveId" clId="{C3C4F742-C7F4-4B54-BDFB-6063D92D00DE}" dt="2023-09-05T16:26:27.016" v="2319" actId="478"/>
          <ac:spMkLst>
            <pc:docMk/>
            <pc:sldMk cId="4212808745" sldId="549"/>
            <ac:spMk id="29" creationId="{F5DEBC5F-6CC6-4886-B4FA-25390751F5C3}"/>
          </ac:spMkLst>
        </pc:spChg>
        <pc:spChg chg="del">
          <ac:chgData name="Breno Nicelatchi" userId="495d62745e7169d0" providerId="LiveId" clId="{C3C4F742-C7F4-4B54-BDFB-6063D92D00DE}" dt="2023-09-05T16:25:26.978" v="2282" actId="478"/>
          <ac:spMkLst>
            <pc:docMk/>
            <pc:sldMk cId="4212808745" sldId="549"/>
            <ac:spMk id="30" creationId="{3E59E256-9579-4491-AA24-720407368C72}"/>
          </ac:spMkLst>
        </pc:spChg>
        <pc:spChg chg="del">
          <ac:chgData name="Breno Nicelatchi" userId="495d62745e7169d0" providerId="LiveId" clId="{C3C4F742-C7F4-4B54-BDFB-6063D92D00DE}" dt="2023-09-05T16:26:27.016" v="2319" actId="478"/>
          <ac:spMkLst>
            <pc:docMk/>
            <pc:sldMk cId="4212808745" sldId="549"/>
            <ac:spMk id="31" creationId="{516042E0-8A78-428C-9A49-BE6EC9EA6F5A}"/>
          </ac:spMkLst>
        </pc:spChg>
        <pc:spChg chg="del">
          <ac:chgData name="Breno Nicelatchi" userId="495d62745e7169d0" providerId="LiveId" clId="{C3C4F742-C7F4-4B54-BDFB-6063D92D00DE}" dt="2023-09-05T16:26:44.238" v="2324" actId="478"/>
          <ac:spMkLst>
            <pc:docMk/>
            <pc:sldMk cId="4212808745" sldId="549"/>
            <ac:spMk id="34" creationId="{70AEE90C-A825-43D7-B0B7-5EDAC0A0E286}"/>
          </ac:spMkLst>
        </pc:spChg>
        <pc:spChg chg="mod">
          <ac:chgData name="Breno Nicelatchi" userId="495d62745e7169d0" providerId="LiveId" clId="{C3C4F742-C7F4-4B54-BDFB-6063D92D00DE}" dt="2023-09-05T16:30:09.888" v="2365" actId="207"/>
          <ac:spMkLst>
            <pc:docMk/>
            <pc:sldMk cId="4212808745" sldId="549"/>
            <ac:spMk id="36" creationId="{E20B4C50-AAD8-402A-836A-DA9C0F976361}"/>
          </ac:spMkLst>
        </pc:spChg>
        <pc:cxnChg chg="del">
          <ac:chgData name="Breno Nicelatchi" userId="495d62745e7169d0" providerId="LiveId" clId="{C3C4F742-C7F4-4B54-BDFB-6063D92D00DE}" dt="2023-09-05T16:26:27.016" v="2319" actId="478"/>
          <ac:cxnSpMkLst>
            <pc:docMk/>
            <pc:sldMk cId="4212808745" sldId="549"/>
            <ac:cxnSpMk id="26" creationId="{E6CFB18B-C8F0-467D-BA46-58FF407CC4E1}"/>
          </ac:cxnSpMkLst>
        </pc:cxnChg>
        <pc:cxnChg chg="del">
          <ac:chgData name="Breno Nicelatchi" userId="495d62745e7169d0" providerId="LiveId" clId="{C3C4F742-C7F4-4B54-BDFB-6063D92D00DE}" dt="2023-09-05T16:26:44.238" v="2324" actId="478"/>
          <ac:cxnSpMkLst>
            <pc:docMk/>
            <pc:sldMk cId="4212808745" sldId="549"/>
            <ac:cxnSpMk id="33" creationId="{E5B70953-6730-483C-BAC1-6739F6AAE4FB}"/>
          </ac:cxnSpMkLst>
        </pc:cxnChg>
      </pc:sldChg>
      <pc:sldChg chg="addSp delSp modSp add del mod delAnim modAnim">
        <pc:chgData name="Breno Nicelatchi" userId="495d62745e7169d0" providerId="LiveId" clId="{C3C4F742-C7F4-4B54-BDFB-6063D92D00DE}" dt="2023-09-05T16:31:10.717" v="2444" actId="1076"/>
        <pc:sldMkLst>
          <pc:docMk/>
          <pc:sldMk cId="2637367971" sldId="550"/>
        </pc:sldMkLst>
        <pc:spChg chg="del">
          <ac:chgData name="Breno Nicelatchi" userId="495d62745e7169d0" providerId="LiveId" clId="{C3C4F742-C7F4-4B54-BDFB-6063D92D00DE}" dt="2023-09-05T16:25:30.848" v="2283" actId="478"/>
          <ac:spMkLst>
            <pc:docMk/>
            <pc:sldMk cId="2637367971" sldId="550"/>
            <ac:spMk id="3" creationId="{8A9EE603-E7C5-26B8-8885-54733A094CEA}"/>
          </ac:spMkLst>
        </pc:spChg>
        <pc:spChg chg="add mod">
          <ac:chgData name="Breno Nicelatchi" userId="495d62745e7169d0" providerId="LiveId" clId="{C3C4F742-C7F4-4B54-BDFB-6063D92D00DE}" dt="2023-09-05T16:25:54.763" v="2313"/>
          <ac:spMkLst>
            <pc:docMk/>
            <pc:sldMk cId="2637367971" sldId="550"/>
            <ac:spMk id="8" creationId="{5ACDC6CF-03A7-EDF8-0D89-D2B3D28F4F84}"/>
          </ac:spMkLst>
        </pc:spChg>
        <pc:spChg chg="add mod">
          <ac:chgData name="Breno Nicelatchi" userId="495d62745e7169d0" providerId="LiveId" clId="{C3C4F742-C7F4-4B54-BDFB-6063D92D00DE}" dt="2023-09-05T16:26:33.362" v="2323"/>
          <ac:spMkLst>
            <pc:docMk/>
            <pc:sldMk cId="2637367971" sldId="550"/>
            <ac:spMk id="9" creationId="{E7FFD854-2136-34D9-3FEB-037316E7E97E}"/>
          </ac:spMkLst>
        </pc:spChg>
        <pc:spChg chg="add mod">
          <ac:chgData name="Breno Nicelatchi" userId="495d62745e7169d0" providerId="LiveId" clId="{C3C4F742-C7F4-4B54-BDFB-6063D92D00DE}" dt="2023-09-05T16:27:15.038" v="2347" actId="207"/>
          <ac:spMkLst>
            <pc:docMk/>
            <pc:sldMk cId="2637367971" sldId="550"/>
            <ac:spMk id="27" creationId="{6701F133-DA4A-6E38-5E16-B5F70A61C033}"/>
          </ac:spMkLst>
        </pc:spChg>
        <pc:spChg chg="add mod">
          <ac:chgData name="Breno Nicelatchi" userId="495d62745e7169d0" providerId="LiveId" clId="{C3C4F742-C7F4-4B54-BDFB-6063D92D00DE}" dt="2023-09-05T16:31:10.717" v="2444" actId="1076"/>
          <ac:spMkLst>
            <pc:docMk/>
            <pc:sldMk cId="2637367971" sldId="550"/>
            <ac:spMk id="28" creationId="{83012E54-1CF2-8525-F877-B16E97637202}"/>
          </ac:spMkLst>
        </pc:spChg>
        <pc:spChg chg="del">
          <ac:chgData name="Breno Nicelatchi" userId="495d62745e7169d0" providerId="LiveId" clId="{C3C4F742-C7F4-4B54-BDFB-6063D92D00DE}" dt="2023-09-05T16:26:33.088" v="2322" actId="478"/>
          <ac:spMkLst>
            <pc:docMk/>
            <pc:sldMk cId="2637367971" sldId="550"/>
            <ac:spMk id="29" creationId="{F5DEBC5F-6CC6-4886-B4FA-25390751F5C3}"/>
          </ac:spMkLst>
        </pc:spChg>
        <pc:spChg chg="del">
          <ac:chgData name="Breno Nicelatchi" userId="495d62745e7169d0" providerId="LiveId" clId="{C3C4F742-C7F4-4B54-BDFB-6063D92D00DE}" dt="2023-09-05T16:25:30.848" v="2283" actId="478"/>
          <ac:spMkLst>
            <pc:docMk/>
            <pc:sldMk cId="2637367971" sldId="550"/>
            <ac:spMk id="30" creationId="{3E59E256-9579-4491-AA24-720407368C72}"/>
          </ac:spMkLst>
        </pc:spChg>
        <pc:spChg chg="del">
          <ac:chgData name="Breno Nicelatchi" userId="495d62745e7169d0" providerId="LiveId" clId="{C3C4F742-C7F4-4B54-BDFB-6063D92D00DE}" dt="2023-09-05T16:26:33.088" v="2322" actId="478"/>
          <ac:spMkLst>
            <pc:docMk/>
            <pc:sldMk cId="2637367971" sldId="550"/>
            <ac:spMk id="31" creationId="{516042E0-8A78-428C-9A49-BE6EC9EA6F5A}"/>
          </ac:spMkLst>
        </pc:spChg>
        <pc:spChg chg="del">
          <ac:chgData name="Breno Nicelatchi" userId="495d62745e7169d0" providerId="LiveId" clId="{C3C4F742-C7F4-4B54-BDFB-6063D92D00DE}" dt="2023-09-05T16:27:12.946" v="2345" actId="478"/>
          <ac:spMkLst>
            <pc:docMk/>
            <pc:sldMk cId="2637367971" sldId="550"/>
            <ac:spMk id="34" creationId="{70AEE90C-A825-43D7-B0B7-5EDAC0A0E286}"/>
          </ac:spMkLst>
        </pc:spChg>
        <pc:spChg chg="del">
          <ac:chgData name="Breno Nicelatchi" userId="495d62745e7169d0" providerId="LiveId" clId="{C3C4F742-C7F4-4B54-BDFB-6063D92D00DE}" dt="2023-09-05T16:27:26.142" v="2348" actId="478"/>
          <ac:spMkLst>
            <pc:docMk/>
            <pc:sldMk cId="2637367971" sldId="550"/>
            <ac:spMk id="35" creationId="{1A4EBB47-A56C-4C80-B1EC-FF257A6C3E5F}"/>
          </ac:spMkLst>
        </pc:spChg>
        <pc:spChg chg="del">
          <ac:chgData name="Breno Nicelatchi" userId="495d62745e7169d0" providerId="LiveId" clId="{C3C4F742-C7F4-4B54-BDFB-6063D92D00DE}" dt="2023-09-05T16:27:12.946" v="2345" actId="478"/>
          <ac:spMkLst>
            <pc:docMk/>
            <pc:sldMk cId="2637367971" sldId="550"/>
            <ac:spMk id="36" creationId="{E20B4C50-AAD8-402A-836A-DA9C0F976361}"/>
          </ac:spMkLst>
        </pc:spChg>
        <pc:spChg chg="mod">
          <ac:chgData name="Breno Nicelatchi" userId="495d62745e7169d0" providerId="LiveId" clId="{C3C4F742-C7F4-4B54-BDFB-6063D92D00DE}" dt="2023-09-05T16:30:04.728" v="2364" actId="207"/>
          <ac:spMkLst>
            <pc:docMk/>
            <pc:sldMk cId="2637367971" sldId="550"/>
            <ac:spMk id="37" creationId="{F6A2FC14-E16B-48FB-8B3B-429182D8F393}"/>
          </ac:spMkLst>
        </pc:spChg>
        <pc:cxnChg chg="del">
          <ac:chgData name="Breno Nicelatchi" userId="495d62745e7169d0" providerId="LiveId" clId="{C3C4F742-C7F4-4B54-BDFB-6063D92D00DE}" dt="2023-09-05T16:26:33.088" v="2322" actId="478"/>
          <ac:cxnSpMkLst>
            <pc:docMk/>
            <pc:sldMk cId="2637367971" sldId="550"/>
            <ac:cxnSpMk id="26" creationId="{E6CFB18B-C8F0-467D-BA46-58FF407CC4E1}"/>
          </ac:cxnSpMkLst>
        </pc:cxnChg>
        <pc:cxnChg chg="del">
          <ac:chgData name="Breno Nicelatchi" userId="495d62745e7169d0" providerId="LiveId" clId="{C3C4F742-C7F4-4B54-BDFB-6063D92D00DE}" dt="2023-09-05T16:27:26.142" v="2348" actId="478"/>
          <ac:cxnSpMkLst>
            <pc:docMk/>
            <pc:sldMk cId="2637367971" sldId="550"/>
            <ac:cxnSpMk id="32" creationId="{921B696B-59AC-4C7E-B746-F33E865E303C}"/>
          </ac:cxnSpMkLst>
        </pc:cxnChg>
        <pc:cxnChg chg="del">
          <ac:chgData name="Breno Nicelatchi" userId="495d62745e7169d0" providerId="LiveId" clId="{C3C4F742-C7F4-4B54-BDFB-6063D92D00DE}" dt="2023-09-05T16:27:12.946" v="2345" actId="478"/>
          <ac:cxnSpMkLst>
            <pc:docMk/>
            <pc:sldMk cId="2637367971" sldId="550"/>
            <ac:cxnSpMk id="33" creationId="{E5B70953-6730-483C-BAC1-6739F6AAE4FB}"/>
          </ac:cxnSpMkLst>
        </pc:cxnChg>
      </pc:sldChg>
      <pc:sldChg chg="modSp add modAnim">
        <pc:chgData name="Breno Nicelatchi" userId="495d62745e7169d0" providerId="LiveId" clId="{C3C4F742-C7F4-4B54-BDFB-6063D92D00DE}" dt="2023-09-05T16:29:28.888" v="2363" actId="20577"/>
        <pc:sldMkLst>
          <pc:docMk/>
          <pc:sldMk cId="933685643" sldId="551"/>
        </pc:sldMkLst>
        <pc:spChg chg="mod">
          <ac:chgData name="Breno Nicelatchi" userId="495d62745e7169d0" providerId="LiveId" clId="{C3C4F742-C7F4-4B54-BDFB-6063D92D00DE}" dt="2023-09-05T16:29:28.888" v="2363" actId="20577"/>
          <ac:spMkLst>
            <pc:docMk/>
            <pc:sldMk cId="933685643" sldId="551"/>
            <ac:spMk id="13" creationId="{D9A33E97-2758-273D-9FCE-B2D37D737232}"/>
          </ac:spMkLst>
        </pc:spChg>
      </pc:sldChg>
      <pc:sldChg chg="modSp add mod modAnim">
        <pc:chgData name="Breno Nicelatchi" userId="495d62745e7169d0" providerId="LiveId" clId="{C3C4F742-C7F4-4B54-BDFB-6063D92D00DE}" dt="2023-09-05T21:20:03.165" v="2453" actId="113"/>
        <pc:sldMkLst>
          <pc:docMk/>
          <pc:sldMk cId="3042262224" sldId="552"/>
        </pc:sldMkLst>
        <pc:spChg chg="mod">
          <ac:chgData name="Breno Nicelatchi" userId="495d62745e7169d0" providerId="LiveId" clId="{C3C4F742-C7F4-4B54-BDFB-6063D92D00DE}" dt="2023-09-05T21:19:52.805" v="2449" actId="14100"/>
          <ac:spMkLst>
            <pc:docMk/>
            <pc:sldMk cId="3042262224" sldId="552"/>
            <ac:spMk id="8" creationId="{D4B76AB5-E3A3-5F65-E5E3-73D7721F3A9C}"/>
          </ac:spMkLst>
        </pc:spChg>
        <pc:spChg chg="mod">
          <ac:chgData name="Breno Nicelatchi" userId="495d62745e7169d0" providerId="LiveId" clId="{C3C4F742-C7F4-4B54-BDFB-6063D92D00DE}" dt="2023-09-05T21:19:52.805" v="2449" actId="14100"/>
          <ac:spMkLst>
            <pc:docMk/>
            <pc:sldMk cId="3042262224" sldId="552"/>
            <ac:spMk id="9" creationId="{C227C288-080C-CA80-8F4F-D4F491EA4F7B}"/>
          </ac:spMkLst>
        </pc:spChg>
        <pc:spChg chg="mod">
          <ac:chgData name="Breno Nicelatchi" userId="495d62745e7169d0" providerId="LiveId" clId="{C3C4F742-C7F4-4B54-BDFB-6063D92D00DE}" dt="2023-09-05T21:19:52.805" v="2449" actId="14100"/>
          <ac:spMkLst>
            <pc:docMk/>
            <pc:sldMk cId="3042262224" sldId="552"/>
            <ac:spMk id="11" creationId="{687ABC6E-8BA7-3F39-843E-03F68B3F01A8}"/>
          </ac:spMkLst>
        </pc:spChg>
        <pc:spChg chg="mod">
          <ac:chgData name="Breno Nicelatchi" userId="495d62745e7169d0" providerId="LiveId" clId="{C3C4F742-C7F4-4B54-BDFB-6063D92D00DE}" dt="2023-09-05T21:19:52.805" v="2449" actId="14100"/>
          <ac:spMkLst>
            <pc:docMk/>
            <pc:sldMk cId="3042262224" sldId="552"/>
            <ac:spMk id="12" creationId="{AE4CFA70-8A1D-BCCF-3D93-1445C6D90A4F}"/>
          </ac:spMkLst>
        </pc:spChg>
        <pc:spChg chg="mod">
          <ac:chgData name="Breno Nicelatchi" userId="495d62745e7169d0" providerId="LiveId" clId="{C3C4F742-C7F4-4B54-BDFB-6063D92D00DE}" dt="2023-09-05T21:19:52.805" v="2449" actId="14100"/>
          <ac:spMkLst>
            <pc:docMk/>
            <pc:sldMk cId="3042262224" sldId="552"/>
            <ac:spMk id="13" creationId="{21976619-1CBF-A7BE-1757-86367DF3B959}"/>
          </ac:spMkLst>
        </pc:spChg>
        <pc:spChg chg="mod">
          <ac:chgData name="Breno Nicelatchi" userId="495d62745e7169d0" providerId="LiveId" clId="{C3C4F742-C7F4-4B54-BDFB-6063D92D00DE}" dt="2023-09-05T21:19:52.805" v="2449" actId="14100"/>
          <ac:spMkLst>
            <pc:docMk/>
            <pc:sldMk cId="3042262224" sldId="552"/>
            <ac:spMk id="44" creationId="{458FD62A-9E53-1FA4-BB19-8AC25E10B504}"/>
          </ac:spMkLst>
        </pc:spChg>
        <pc:spChg chg="mod">
          <ac:chgData name="Breno Nicelatchi" userId="495d62745e7169d0" providerId="LiveId" clId="{C3C4F742-C7F4-4B54-BDFB-6063D92D00DE}" dt="2023-09-05T21:19:52.805" v="2449" actId="14100"/>
          <ac:spMkLst>
            <pc:docMk/>
            <pc:sldMk cId="3042262224" sldId="552"/>
            <ac:spMk id="45" creationId="{E30E88EA-AC1C-5B31-8CF6-AC9FC9D0DF77}"/>
          </ac:spMkLst>
        </pc:spChg>
        <pc:spChg chg="mod">
          <ac:chgData name="Breno Nicelatchi" userId="495d62745e7169d0" providerId="LiveId" clId="{C3C4F742-C7F4-4B54-BDFB-6063D92D00DE}" dt="2023-09-05T21:19:52.805" v="2449" actId="14100"/>
          <ac:spMkLst>
            <pc:docMk/>
            <pc:sldMk cId="3042262224" sldId="552"/>
            <ac:spMk id="46" creationId="{C9B4B3BA-1B0E-5569-A37C-DEB0373A9CC8}"/>
          </ac:spMkLst>
        </pc:spChg>
        <pc:spChg chg="mod">
          <ac:chgData name="Breno Nicelatchi" userId="495d62745e7169d0" providerId="LiveId" clId="{C3C4F742-C7F4-4B54-BDFB-6063D92D00DE}" dt="2023-09-05T21:19:52.805" v="2449" actId="14100"/>
          <ac:spMkLst>
            <pc:docMk/>
            <pc:sldMk cId="3042262224" sldId="552"/>
            <ac:spMk id="47" creationId="{89B34D35-C725-3EDD-F599-2AF0FC3938BF}"/>
          </ac:spMkLst>
        </pc:spChg>
        <pc:spChg chg="mod">
          <ac:chgData name="Breno Nicelatchi" userId="495d62745e7169d0" providerId="LiveId" clId="{C3C4F742-C7F4-4B54-BDFB-6063D92D00DE}" dt="2023-09-05T21:19:52.805" v="2449" actId="14100"/>
          <ac:spMkLst>
            <pc:docMk/>
            <pc:sldMk cId="3042262224" sldId="552"/>
            <ac:spMk id="48" creationId="{4B2BA0E9-4D77-6ACA-9635-1C1EB7662A86}"/>
          </ac:spMkLst>
        </pc:spChg>
        <pc:spChg chg="mod">
          <ac:chgData name="Breno Nicelatchi" userId="495d62745e7169d0" providerId="LiveId" clId="{C3C4F742-C7F4-4B54-BDFB-6063D92D00DE}" dt="2023-09-05T21:19:52.805" v="2449" actId="14100"/>
          <ac:spMkLst>
            <pc:docMk/>
            <pc:sldMk cId="3042262224" sldId="552"/>
            <ac:spMk id="49" creationId="{984FB6CD-7FD1-2579-BE0E-7C6B73CBAB4A}"/>
          </ac:spMkLst>
        </pc:spChg>
        <pc:spChg chg="mod">
          <ac:chgData name="Breno Nicelatchi" userId="495d62745e7169d0" providerId="LiveId" clId="{C3C4F742-C7F4-4B54-BDFB-6063D92D00DE}" dt="2023-09-05T21:20:03.165" v="2453" actId="113"/>
          <ac:spMkLst>
            <pc:docMk/>
            <pc:sldMk cId="3042262224" sldId="552"/>
            <ac:spMk id="111" creationId="{218A1723-10B4-F126-65BB-B50D5528CBA6}"/>
          </ac:spMkLst>
        </pc:spChg>
        <pc:grpChg chg="mod">
          <ac:chgData name="Breno Nicelatchi" userId="495d62745e7169d0" providerId="LiveId" clId="{C3C4F742-C7F4-4B54-BDFB-6063D92D00DE}" dt="2023-09-05T21:19:52.805" v="2449" actId="14100"/>
          <ac:grpSpMkLst>
            <pc:docMk/>
            <pc:sldMk cId="3042262224" sldId="552"/>
            <ac:grpSpMk id="10" creationId="{304A3218-A528-C733-30C1-3ADE0D3A186C}"/>
          </ac:grpSpMkLst>
        </pc:grpChg>
        <pc:grpChg chg="mod">
          <ac:chgData name="Breno Nicelatchi" userId="495d62745e7169d0" providerId="LiveId" clId="{C3C4F742-C7F4-4B54-BDFB-6063D92D00DE}" dt="2023-09-05T21:19:52.805" v="2449" actId="14100"/>
          <ac:grpSpMkLst>
            <pc:docMk/>
            <pc:sldMk cId="3042262224" sldId="552"/>
            <ac:grpSpMk id="100" creationId="{F0BD308F-7A99-563E-0623-07E63300D46A}"/>
          </ac:grpSpMkLst>
        </pc:grpChg>
        <pc:picChg chg="mod">
          <ac:chgData name="Breno Nicelatchi" userId="495d62745e7169d0" providerId="LiveId" clId="{C3C4F742-C7F4-4B54-BDFB-6063D92D00DE}" dt="2023-09-05T21:19:52.805" v="2449" actId="14100"/>
          <ac:picMkLst>
            <pc:docMk/>
            <pc:sldMk cId="3042262224" sldId="552"/>
            <ac:picMk id="43" creationId="{046251EB-60F7-7EA8-D4CD-30ED84C21CA3}"/>
          </ac:picMkLst>
        </pc:picChg>
      </pc:sldChg>
      <pc:sldChg chg="addSp delSp modSp add mod modAnim">
        <pc:chgData name="Breno Nicelatchi" userId="495d62745e7169d0" providerId="LiveId" clId="{C3C4F742-C7F4-4B54-BDFB-6063D92D00DE}" dt="2023-09-05T21:24:13.005" v="2641" actId="14100"/>
        <pc:sldMkLst>
          <pc:docMk/>
          <pc:sldMk cId="304460994" sldId="553"/>
        </pc:sldMkLst>
        <pc:spChg chg="mod ord">
          <ac:chgData name="Breno Nicelatchi" userId="495d62745e7169d0" providerId="LiveId" clId="{C3C4F742-C7F4-4B54-BDFB-6063D92D00DE}" dt="2023-09-05T21:23:50.895" v="2621" actId="167"/>
          <ac:spMkLst>
            <pc:docMk/>
            <pc:sldMk cId="304460994" sldId="553"/>
            <ac:spMk id="2" creationId="{B60CFEB9-518D-99FB-899D-7C82B3A35D4A}"/>
          </ac:spMkLst>
        </pc:spChg>
        <pc:spChg chg="mod">
          <ac:chgData name="Breno Nicelatchi" userId="495d62745e7169d0" providerId="LiveId" clId="{C3C4F742-C7F4-4B54-BDFB-6063D92D00DE}" dt="2023-09-05T21:24:07.035" v="2640" actId="1036"/>
          <ac:spMkLst>
            <pc:docMk/>
            <pc:sldMk cId="304460994" sldId="553"/>
            <ac:spMk id="4" creationId="{046E0378-EAC2-348A-8DFD-75C3EEB3D745}"/>
          </ac:spMkLst>
        </pc:spChg>
        <pc:spChg chg="mod">
          <ac:chgData name="Breno Nicelatchi" userId="495d62745e7169d0" providerId="LiveId" clId="{C3C4F742-C7F4-4B54-BDFB-6063D92D00DE}" dt="2023-09-05T21:24:07.035" v="2640" actId="1036"/>
          <ac:spMkLst>
            <pc:docMk/>
            <pc:sldMk cId="304460994" sldId="553"/>
            <ac:spMk id="5" creationId="{6D96D587-45A5-A39B-F6D7-15A5AEC3603B}"/>
          </ac:spMkLst>
        </pc:spChg>
        <pc:spChg chg="mod ord topLvl">
          <ac:chgData name="Breno Nicelatchi" userId="495d62745e7169d0" providerId="LiveId" clId="{C3C4F742-C7F4-4B54-BDFB-6063D92D00DE}" dt="2023-09-05T21:24:07.035" v="2640" actId="1036"/>
          <ac:spMkLst>
            <pc:docMk/>
            <pc:sldMk cId="304460994" sldId="553"/>
            <ac:spMk id="7" creationId="{5C72E115-964A-667F-C09B-1F69BD2A60E7}"/>
          </ac:spMkLst>
        </pc:spChg>
        <pc:spChg chg="mod">
          <ac:chgData name="Breno Nicelatchi" userId="495d62745e7169d0" providerId="LiveId" clId="{C3C4F742-C7F4-4B54-BDFB-6063D92D00DE}" dt="2023-09-05T21:21:57.193" v="2478" actId="165"/>
          <ac:spMkLst>
            <pc:docMk/>
            <pc:sldMk cId="304460994" sldId="553"/>
            <ac:spMk id="9" creationId="{68E2066F-D2F4-096A-CDA2-9234FC078F6A}"/>
          </ac:spMkLst>
        </pc:spChg>
        <pc:spChg chg="mod">
          <ac:chgData name="Breno Nicelatchi" userId="495d62745e7169d0" providerId="LiveId" clId="{C3C4F742-C7F4-4B54-BDFB-6063D92D00DE}" dt="2023-09-05T21:21:57.193" v="2478" actId="165"/>
          <ac:spMkLst>
            <pc:docMk/>
            <pc:sldMk cId="304460994" sldId="553"/>
            <ac:spMk id="10" creationId="{C5460B76-C2F8-700D-B0AA-186E5BC0C40A}"/>
          </ac:spMkLst>
        </pc:spChg>
        <pc:spChg chg="mod">
          <ac:chgData name="Breno Nicelatchi" userId="495d62745e7169d0" providerId="LiveId" clId="{C3C4F742-C7F4-4B54-BDFB-6063D92D00DE}" dt="2023-09-05T21:24:07.035" v="2640" actId="1036"/>
          <ac:spMkLst>
            <pc:docMk/>
            <pc:sldMk cId="304460994" sldId="553"/>
            <ac:spMk id="11" creationId="{C0A97F70-F903-B032-70BF-C625026948F5}"/>
          </ac:spMkLst>
        </pc:spChg>
        <pc:spChg chg="add mod">
          <ac:chgData name="Breno Nicelatchi" userId="495d62745e7169d0" providerId="LiveId" clId="{C3C4F742-C7F4-4B54-BDFB-6063D92D00DE}" dt="2023-09-05T21:24:07.035" v="2640" actId="1036"/>
          <ac:spMkLst>
            <pc:docMk/>
            <pc:sldMk cId="304460994" sldId="553"/>
            <ac:spMk id="12" creationId="{4DA89D1B-A5A0-70DF-10E6-24EF0F5B94D7}"/>
          </ac:spMkLst>
        </pc:spChg>
        <pc:spChg chg="add mod">
          <ac:chgData name="Breno Nicelatchi" userId="495d62745e7169d0" providerId="LiveId" clId="{C3C4F742-C7F4-4B54-BDFB-6063D92D00DE}" dt="2023-09-05T21:24:07.035" v="2640" actId="1036"/>
          <ac:spMkLst>
            <pc:docMk/>
            <pc:sldMk cId="304460994" sldId="553"/>
            <ac:spMk id="13" creationId="{F9FB73AA-E3FE-1F6A-BE73-2DE555D27244}"/>
          </ac:spMkLst>
        </pc:spChg>
        <pc:spChg chg="mod">
          <ac:chgData name="Breno Nicelatchi" userId="495d62745e7169d0" providerId="LiveId" clId="{C3C4F742-C7F4-4B54-BDFB-6063D92D00DE}" dt="2023-09-05T21:21:59.877" v="2479"/>
          <ac:spMkLst>
            <pc:docMk/>
            <pc:sldMk cId="304460994" sldId="553"/>
            <ac:spMk id="15" creationId="{D7239BF2-938E-5D4A-F20C-9EE71EDA012A}"/>
          </ac:spMkLst>
        </pc:spChg>
        <pc:spChg chg="mod">
          <ac:chgData name="Breno Nicelatchi" userId="495d62745e7169d0" providerId="LiveId" clId="{C3C4F742-C7F4-4B54-BDFB-6063D92D00DE}" dt="2023-09-05T21:21:59.877" v="2479"/>
          <ac:spMkLst>
            <pc:docMk/>
            <pc:sldMk cId="304460994" sldId="553"/>
            <ac:spMk id="16" creationId="{EC56BB67-5EE2-0810-F82A-6CB48D453067}"/>
          </ac:spMkLst>
        </pc:spChg>
        <pc:spChg chg="add mod ord">
          <ac:chgData name="Breno Nicelatchi" userId="495d62745e7169d0" providerId="LiveId" clId="{C3C4F742-C7F4-4B54-BDFB-6063D92D00DE}" dt="2023-09-05T21:24:13.005" v="2641" actId="14100"/>
          <ac:spMkLst>
            <pc:docMk/>
            <pc:sldMk cId="304460994" sldId="553"/>
            <ac:spMk id="17" creationId="{150DC98C-FB9F-4E2C-47C5-6D1DDD233968}"/>
          </ac:spMkLst>
        </pc:spChg>
        <pc:grpChg chg="del ord">
          <ac:chgData name="Breno Nicelatchi" userId="495d62745e7169d0" providerId="LiveId" clId="{C3C4F742-C7F4-4B54-BDFB-6063D92D00DE}" dt="2023-09-05T21:21:57.193" v="2478" actId="165"/>
          <ac:grpSpMkLst>
            <pc:docMk/>
            <pc:sldMk cId="304460994" sldId="553"/>
            <ac:grpSpMk id="6" creationId="{72489AA4-5218-F8FE-C839-1E714C40D33C}"/>
          </ac:grpSpMkLst>
        </pc:grpChg>
        <pc:grpChg chg="mod topLvl">
          <ac:chgData name="Breno Nicelatchi" userId="495d62745e7169d0" providerId="LiveId" clId="{C3C4F742-C7F4-4B54-BDFB-6063D92D00DE}" dt="2023-09-05T21:24:07.035" v="2640" actId="1036"/>
          <ac:grpSpMkLst>
            <pc:docMk/>
            <pc:sldMk cId="304460994" sldId="553"/>
            <ac:grpSpMk id="8" creationId="{5B1DED5F-005E-2648-37EA-4F738D3E812C}"/>
          </ac:grpSpMkLst>
        </pc:grpChg>
        <pc:grpChg chg="add mod">
          <ac:chgData name="Breno Nicelatchi" userId="495d62745e7169d0" providerId="LiveId" clId="{C3C4F742-C7F4-4B54-BDFB-6063D92D00DE}" dt="2023-09-05T21:24:07.035" v="2640" actId="1036"/>
          <ac:grpSpMkLst>
            <pc:docMk/>
            <pc:sldMk cId="304460994" sldId="553"/>
            <ac:grpSpMk id="14" creationId="{D6E72CD9-ECDF-383E-B46C-B8AEB12891ED}"/>
          </ac:grpSpMkLst>
        </pc:grpChg>
      </pc:sldChg>
      <pc:sldChg chg="delSp modSp add mod ord modTransition modAnim">
        <pc:chgData name="Breno Nicelatchi" userId="495d62745e7169d0" providerId="LiveId" clId="{C3C4F742-C7F4-4B54-BDFB-6063D92D00DE}" dt="2023-09-05T21:30:15.415" v="2728"/>
        <pc:sldMkLst>
          <pc:docMk/>
          <pc:sldMk cId="1366489426" sldId="554"/>
        </pc:sldMkLst>
        <pc:spChg chg="del">
          <ac:chgData name="Breno Nicelatchi" userId="495d62745e7169d0" providerId="LiveId" clId="{C3C4F742-C7F4-4B54-BDFB-6063D92D00DE}" dt="2023-09-05T21:27:46.746" v="2701" actId="478"/>
          <ac:spMkLst>
            <pc:docMk/>
            <pc:sldMk cId="1366489426" sldId="554"/>
            <ac:spMk id="9" creationId="{D8A3BF7C-BFCD-3A4C-7406-FB4204C5EA5B}"/>
          </ac:spMkLst>
        </pc:spChg>
        <pc:spChg chg="mod">
          <ac:chgData name="Breno Nicelatchi" userId="495d62745e7169d0" providerId="LiveId" clId="{C3C4F742-C7F4-4B54-BDFB-6063D92D00DE}" dt="2023-09-05T21:28:36.342" v="2722" actId="20577"/>
          <ac:spMkLst>
            <pc:docMk/>
            <pc:sldMk cId="1366489426" sldId="554"/>
            <ac:spMk id="10" creationId="{B43C2731-450B-2AF2-0995-1F2B414BBD47}"/>
          </ac:spMkLst>
        </pc:spChg>
        <pc:spChg chg="mod">
          <ac:chgData name="Breno Nicelatchi" userId="495d62745e7169d0" providerId="LiveId" clId="{C3C4F742-C7F4-4B54-BDFB-6063D92D00DE}" dt="2023-09-05T21:28:32.767" v="2720" actId="207"/>
          <ac:spMkLst>
            <pc:docMk/>
            <pc:sldMk cId="1366489426" sldId="554"/>
            <ac:spMk id="11" creationId="{DDF3FD08-A130-B1A4-5AA1-6FC317A02FAE}"/>
          </ac:spMkLst>
        </pc:spChg>
      </pc:sldChg>
      <pc:sldChg chg="modSp add mod">
        <pc:chgData name="Breno Nicelatchi" userId="495d62745e7169d0" providerId="LiveId" clId="{C3C4F742-C7F4-4B54-BDFB-6063D92D00DE}" dt="2023-09-05T21:30:51.267" v="2746" actId="20577"/>
        <pc:sldMkLst>
          <pc:docMk/>
          <pc:sldMk cId="3343410717" sldId="555"/>
        </pc:sldMkLst>
        <pc:spChg chg="mod">
          <ac:chgData name="Breno Nicelatchi" userId="495d62745e7169d0" providerId="LiveId" clId="{C3C4F742-C7F4-4B54-BDFB-6063D92D00DE}" dt="2023-09-05T21:30:51.267" v="2746" actId="20577"/>
          <ac:spMkLst>
            <pc:docMk/>
            <pc:sldMk cId="3343410717" sldId="555"/>
            <ac:spMk id="10" creationId="{B43C2731-450B-2AF2-0995-1F2B414BBD47}"/>
          </ac:spMkLst>
        </pc:spChg>
        <pc:spChg chg="mod">
          <ac:chgData name="Breno Nicelatchi" userId="495d62745e7169d0" providerId="LiveId" clId="{C3C4F742-C7F4-4B54-BDFB-6063D92D00DE}" dt="2023-09-05T21:30:45.614" v="2742" actId="1035"/>
          <ac:spMkLst>
            <pc:docMk/>
            <pc:sldMk cId="3343410717" sldId="555"/>
            <ac:spMk id="11" creationId="{DDF3FD08-A130-B1A4-5AA1-6FC317A02FAE}"/>
          </ac:spMkLst>
        </pc:spChg>
      </pc:sldChg>
      <pc:sldChg chg="modSp add mod">
        <pc:chgData name="Breno Nicelatchi" userId="495d62745e7169d0" providerId="LiveId" clId="{C3C4F742-C7F4-4B54-BDFB-6063D92D00DE}" dt="2023-09-05T21:31:22.115" v="2764" actId="20577"/>
        <pc:sldMkLst>
          <pc:docMk/>
          <pc:sldMk cId="1275808738" sldId="556"/>
        </pc:sldMkLst>
        <pc:spChg chg="mod">
          <ac:chgData name="Breno Nicelatchi" userId="495d62745e7169d0" providerId="LiveId" clId="{C3C4F742-C7F4-4B54-BDFB-6063D92D00DE}" dt="2023-09-05T21:31:22.115" v="2764" actId="20577"/>
          <ac:spMkLst>
            <pc:docMk/>
            <pc:sldMk cId="1275808738" sldId="556"/>
            <ac:spMk id="10" creationId="{B43C2731-450B-2AF2-0995-1F2B414BBD47}"/>
          </ac:spMkLst>
        </pc:spChg>
        <pc:spChg chg="mod">
          <ac:chgData name="Breno Nicelatchi" userId="495d62745e7169d0" providerId="LiveId" clId="{C3C4F742-C7F4-4B54-BDFB-6063D92D00DE}" dt="2023-09-05T21:31:16.375" v="2762" actId="1036"/>
          <ac:spMkLst>
            <pc:docMk/>
            <pc:sldMk cId="1275808738" sldId="556"/>
            <ac:spMk id="11" creationId="{DDF3FD08-A130-B1A4-5AA1-6FC317A02FAE}"/>
          </ac:spMkLst>
        </pc:spChg>
      </pc:sldChg>
      <pc:sldChg chg="modSp add mod">
        <pc:chgData name="Breno Nicelatchi" userId="495d62745e7169d0" providerId="LiveId" clId="{C3C4F742-C7F4-4B54-BDFB-6063D92D00DE}" dt="2023-09-05T21:31:49.855" v="2783" actId="1035"/>
        <pc:sldMkLst>
          <pc:docMk/>
          <pc:sldMk cId="4119855241" sldId="557"/>
        </pc:sldMkLst>
        <pc:spChg chg="mod">
          <ac:chgData name="Breno Nicelatchi" userId="495d62745e7169d0" providerId="LiveId" clId="{C3C4F742-C7F4-4B54-BDFB-6063D92D00DE}" dt="2023-09-05T21:31:29.425" v="2767" actId="20577"/>
          <ac:spMkLst>
            <pc:docMk/>
            <pc:sldMk cId="4119855241" sldId="557"/>
            <ac:spMk id="10" creationId="{B43C2731-450B-2AF2-0995-1F2B414BBD47}"/>
          </ac:spMkLst>
        </pc:spChg>
        <pc:spChg chg="mod">
          <ac:chgData name="Breno Nicelatchi" userId="495d62745e7169d0" providerId="LiveId" clId="{C3C4F742-C7F4-4B54-BDFB-6063D92D00DE}" dt="2023-09-05T21:31:49.855" v="2783" actId="1035"/>
          <ac:spMkLst>
            <pc:docMk/>
            <pc:sldMk cId="4119855241" sldId="557"/>
            <ac:spMk id="11" creationId="{DDF3FD08-A130-B1A4-5AA1-6FC317A02FAE}"/>
          </ac:spMkLst>
        </pc:spChg>
      </pc:sldChg>
      <pc:sldChg chg="modSp add mod">
        <pc:chgData name="Breno Nicelatchi" userId="495d62745e7169d0" providerId="LiveId" clId="{C3C4F742-C7F4-4B54-BDFB-6063D92D00DE}" dt="2023-09-05T21:32:17.225" v="2792" actId="207"/>
        <pc:sldMkLst>
          <pc:docMk/>
          <pc:sldMk cId="2368852555" sldId="558"/>
        </pc:sldMkLst>
        <pc:spChg chg="mod">
          <ac:chgData name="Breno Nicelatchi" userId="495d62745e7169d0" providerId="LiveId" clId="{C3C4F742-C7F4-4B54-BDFB-6063D92D00DE}" dt="2023-09-05T21:31:55.580" v="2786" actId="20577"/>
          <ac:spMkLst>
            <pc:docMk/>
            <pc:sldMk cId="2368852555" sldId="558"/>
            <ac:spMk id="10" creationId="{B43C2731-450B-2AF2-0995-1F2B414BBD47}"/>
          </ac:spMkLst>
        </pc:spChg>
        <pc:spChg chg="mod">
          <ac:chgData name="Breno Nicelatchi" userId="495d62745e7169d0" providerId="LiveId" clId="{C3C4F742-C7F4-4B54-BDFB-6063D92D00DE}" dt="2023-09-05T21:32:17.225" v="2792" actId="207"/>
          <ac:spMkLst>
            <pc:docMk/>
            <pc:sldMk cId="2368852555" sldId="558"/>
            <ac:spMk id="11" creationId="{DDF3FD08-A130-B1A4-5AA1-6FC317A02FAE}"/>
          </ac:spMkLst>
        </pc:spChg>
      </pc:sldChg>
      <pc:sldChg chg="addSp delSp modSp add mod modAnim">
        <pc:chgData name="Breno Nicelatchi" userId="495d62745e7169d0" providerId="LiveId" clId="{C3C4F742-C7F4-4B54-BDFB-6063D92D00DE}" dt="2023-09-05T21:36:16.515" v="2832" actId="1037"/>
        <pc:sldMkLst>
          <pc:docMk/>
          <pc:sldMk cId="3422723" sldId="559"/>
        </pc:sldMkLst>
        <pc:spChg chg="mod">
          <ac:chgData name="Breno Nicelatchi" userId="495d62745e7169d0" providerId="LiveId" clId="{C3C4F742-C7F4-4B54-BDFB-6063D92D00DE}" dt="2023-09-05T21:36:08.735" v="2826" actId="1037"/>
          <ac:spMkLst>
            <pc:docMk/>
            <pc:sldMk cId="3422723" sldId="559"/>
            <ac:spMk id="4" creationId="{6533E042-88D0-B269-7784-35D9269FDC64}"/>
          </ac:spMkLst>
        </pc:spChg>
        <pc:picChg chg="add mod">
          <ac:chgData name="Breno Nicelatchi" userId="495d62745e7169d0" providerId="LiveId" clId="{C3C4F742-C7F4-4B54-BDFB-6063D92D00DE}" dt="2023-09-05T21:34:36.258" v="2819" actId="14100"/>
          <ac:picMkLst>
            <pc:docMk/>
            <pc:sldMk cId="3422723" sldId="559"/>
            <ac:picMk id="2" creationId="{5ADCC612-FDE7-18E0-510A-F367FD714062}"/>
          </ac:picMkLst>
        </pc:picChg>
        <pc:picChg chg="mod">
          <ac:chgData name="Breno Nicelatchi" userId="495d62745e7169d0" providerId="LiveId" clId="{C3C4F742-C7F4-4B54-BDFB-6063D92D00DE}" dt="2023-09-05T21:36:16.515" v="2832" actId="1037"/>
          <ac:picMkLst>
            <pc:docMk/>
            <pc:sldMk cId="3422723" sldId="559"/>
            <ac:picMk id="5" creationId="{5A27C2E0-1CA3-F129-565B-323FA82C811F}"/>
          </ac:picMkLst>
        </pc:picChg>
        <pc:picChg chg="del">
          <ac:chgData name="Breno Nicelatchi" userId="495d62745e7169d0" providerId="LiveId" clId="{C3C4F742-C7F4-4B54-BDFB-6063D92D00DE}" dt="2023-09-05T21:33:18.826" v="2794" actId="478"/>
          <ac:picMkLst>
            <pc:docMk/>
            <pc:sldMk cId="3422723" sldId="559"/>
            <ac:picMk id="1028" creationId="{5AB1F5F9-3FF9-B7A8-391E-ED9FCC564590}"/>
          </ac:picMkLst>
        </pc:picChg>
      </pc:sldChg>
      <pc:sldChg chg="addSp delSp modSp add mod modAnim">
        <pc:chgData name="Breno Nicelatchi" userId="495d62745e7169d0" providerId="LiveId" clId="{C3C4F742-C7F4-4B54-BDFB-6063D92D00DE}" dt="2023-09-05T22:08:58.091" v="3059" actId="1076"/>
        <pc:sldMkLst>
          <pc:docMk/>
          <pc:sldMk cId="1227066112" sldId="560"/>
        </pc:sldMkLst>
        <pc:spChg chg="ord">
          <ac:chgData name="Breno Nicelatchi" userId="495d62745e7169d0" providerId="LiveId" clId="{C3C4F742-C7F4-4B54-BDFB-6063D92D00DE}" dt="2023-09-05T21:58:13.797" v="2867" actId="167"/>
          <ac:spMkLst>
            <pc:docMk/>
            <pc:sldMk cId="1227066112" sldId="560"/>
            <ac:spMk id="2" creationId="{4C91BF70-484C-CC7A-3700-E44D62C3B596}"/>
          </ac:spMkLst>
        </pc:spChg>
        <pc:spChg chg="mod">
          <ac:chgData name="Breno Nicelatchi" userId="495d62745e7169d0" providerId="LiveId" clId="{C3C4F742-C7F4-4B54-BDFB-6063D92D00DE}" dt="2023-09-05T22:01:07.531" v="2919" actId="207"/>
          <ac:spMkLst>
            <pc:docMk/>
            <pc:sldMk cId="1227066112" sldId="560"/>
            <ac:spMk id="6" creationId="{225C6BCA-489F-4BC1-7AE0-EC4479922B83}"/>
          </ac:spMkLst>
        </pc:spChg>
        <pc:spChg chg="mod">
          <ac:chgData name="Breno Nicelatchi" userId="495d62745e7169d0" providerId="LiveId" clId="{C3C4F742-C7F4-4B54-BDFB-6063D92D00DE}" dt="2023-09-05T22:08:48.731" v="3055"/>
          <ac:spMkLst>
            <pc:docMk/>
            <pc:sldMk cId="1227066112" sldId="560"/>
            <ac:spMk id="9" creationId="{56638869-BCC1-6751-4E7B-72698F399A83}"/>
          </ac:spMkLst>
        </pc:spChg>
        <pc:spChg chg="mod">
          <ac:chgData name="Breno Nicelatchi" userId="495d62745e7169d0" providerId="LiveId" clId="{C3C4F742-C7F4-4B54-BDFB-6063D92D00DE}" dt="2023-09-05T22:08:48.731" v="3055"/>
          <ac:spMkLst>
            <pc:docMk/>
            <pc:sldMk cId="1227066112" sldId="560"/>
            <ac:spMk id="10" creationId="{09E0CB33-F72F-259B-B468-09D6696E403A}"/>
          </ac:spMkLst>
        </pc:spChg>
        <pc:spChg chg="mod">
          <ac:chgData name="Breno Nicelatchi" userId="495d62745e7169d0" providerId="LiveId" clId="{C3C4F742-C7F4-4B54-BDFB-6063D92D00DE}" dt="2023-09-05T22:08:48.731" v="3055"/>
          <ac:spMkLst>
            <pc:docMk/>
            <pc:sldMk cId="1227066112" sldId="560"/>
            <ac:spMk id="11" creationId="{CA7D1A2C-9E7E-BBE8-7D00-A1A9C9B7F0A5}"/>
          </ac:spMkLst>
        </pc:spChg>
        <pc:spChg chg="mod">
          <ac:chgData name="Breno Nicelatchi" userId="495d62745e7169d0" providerId="LiveId" clId="{C3C4F742-C7F4-4B54-BDFB-6063D92D00DE}" dt="2023-09-05T22:08:48.731" v="3055"/>
          <ac:spMkLst>
            <pc:docMk/>
            <pc:sldMk cId="1227066112" sldId="560"/>
            <ac:spMk id="13" creationId="{ED78A9D6-DDA3-658D-1657-0ADF77B0D871}"/>
          </ac:spMkLst>
        </pc:spChg>
        <pc:spChg chg="mod">
          <ac:chgData name="Breno Nicelatchi" userId="495d62745e7169d0" providerId="LiveId" clId="{C3C4F742-C7F4-4B54-BDFB-6063D92D00DE}" dt="2023-09-05T22:08:48.731" v="3055"/>
          <ac:spMkLst>
            <pc:docMk/>
            <pc:sldMk cId="1227066112" sldId="560"/>
            <ac:spMk id="14" creationId="{464EFD7A-FA4B-F355-1998-FEB5EEBF5C32}"/>
          </ac:spMkLst>
        </pc:spChg>
        <pc:spChg chg="mod">
          <ac:chgData name="Breno Nicelatchi" userId="495d62745e7169d0" providerId="LiveId" clId="{C3C4F742-C7F4-4B54-BDFB-6063D92D00DE}" dt="2023-09-05T22:08:48.731" v="3055"/>
          <ac:spMkLst>
            <pc:docMk/>
            <pc:sldMk cId="1227066112" sldId="560"/>
            <ac:spMk id="15" creationId="{86CDF466-C608-A86C-8031-5CC1653BB93F}"/>
          </ac:spMkLst>
        </pc:spChg>
        <pc:spChg chg="mod">
          <ac:chgData name="Breno Nicelatchi" userId="495d62745e7169d0" providerId="LiveId" clId="{C3C4F742-C7F4-4B54-BDFB-6063D92D00DE}" dt="2023-09-05T22:08:48.731" v="3055"/>
          <ac:spMkLst>
            <pc:docMk/>
            <pc:sldMk cId="1227066112" sldId="560"/>
            <ac:spMk id="16" creationId="{9FA974FA-5AE5-C004-77FA-6E9DA1D9D73E}"/>
          </ac:spMkLst>
        </pc:spChg>
        <pc:spChg chg="mod">
          <ac:chgData name="Breno Nicelatchi" userId="495d62745e7169d0" providerId="LiveId" clId="{C3C4F742-C7F4-4B54-BDFB-6063D92D00DE}" dt="2023-09-05T22:08:48.731" v="3055"/>
          <ac:spMkLst>
            <pc:docMk/>
            <pc:sldMk cId="1227066112" sldId="560"/>
            <ac:spMk id="17" creationId="{1F1F0FEF-0DAF-B671-E362-24584A6CF266}"/>
          </ac:spMkLst>
        </pc:spChg>
        <pc:spChg chg="mod">
          <ac:chgData name="Breno Nicelatchi" userId="495d62745e7169d0" providerId="LiveId" clId="{C3C4F742-C7F4-4B54-BDFB-6063D92D00DE}" dt="2023-09-05T22:01:00.698" v="2912" actId="113"/>
          <ac:spMkLst>
            <pc:docMk/>
            <pc:sldMk cId="1227066112" sldId="560"/>
            <ac:spMk id="18" creationId="{4B70532D-7373-F7D6-9C8D-7F4428A347BE}"/>
          </ac:spMkLst>
        </pc:spChg>
        <pc:grpChg chg="mod">
          <ac:chgData name="Breno Nicelatchi" userId="495d62745e7169d0" providerId="LiveId" clId="{C3C4F742-C7F4-4B54-BDFB-6063D92D00DE}" dt="2023-09-05T21:57:33.471" v="2859" actId="1035"/>
          <ac:grpSpMkLst>
            <pc:docMk/>
            <pc:sldMk cId="1227066112" sldId="560"/>
            <ac:grpSpMk id="3" creationId="{41D62A4C-6670-3F38-52ED-DE8F55C6092A}"/>
          </ac:grpSpMkLst>
        </pc:grpChg>
        <pc:grpChg chg="add mod">
          <ac:chgData name="Breno Nicelatchi" userId="495d62745e7169d0" providerId="LiveId" clId="{C3C4F742-C7F4-4B54-BDFB-6063D92D00DE}" dt="2023-09-05T22:08:58.091" v="3059" actId="1076"/>
          <ac:grpSpMkLst>
            <pc:docMk/>
            <pc:sldMk cId="1227066112" sldId="560"/>
            <ac:grpSpMk id="7" creationId="{9E6B70D9-9A75-0A06-4BB0-4239EA741821}"/>
          </ac:grpSpMkLst>
        </pc:grpChg>
        <pc:grpChg chg="mod">
          <ac:chgData name="Breno Nicelatchi" userId="495d62745e7169d0" providerId="LiveId" clId="{C3C4F742-C7F4-4B54-BDFB-6063D92D00DE}" dt="2023-09-05T22:08:48.731" v="3055"/>
          <ac:grpSpMkLst>
            <pc:docMk/>
            <pc:sldMk cId="1227066112" sldId="560"/>
            <ac:grpSpMk id="8" creationId="{DFEDE977-47AF-2266-556C-212285D6DB6E}"/>
          </ac:grpSpMkLst>
        </pc:grpChg>
        <pc:grpChg chg="mod">
          <ac:chgData name="Breno Nicelatchi" userId="495d62745e7169d0" providerId="LiveId" clId="{C3C4F742-C7F4-4B54-BDFB-6063D92D00DE}" dt="2023-09-05T21:57:33.471" v="2859" actId="1035"/>
          <ac:grpSpMkLst>
            <pc:docMk/>
            <pc:sldMk cId="1227066112" sldId="560"/>
            <ac:grpSpMk id="12" creationId="{2FF1D9CF-9F7F-8F33-B035-DB2CE15AA0DA}"/>
          </ac:grpSpMkLst>
        </pc:grpChg>
        <pc:picChg chg="add del mod">
          <ac:chgData name="Breno Nicelatchi" userId="495d62745e7169d0" providerId="LiveId" clId="{C3C4F742-C7F4-4B54-BDFB-6063D92D00DE}" dt="2023-09-05T22:00:03.981" v="2894" actId="21"/>
          <ac:picMkLst>
            <pc:docMk/>
            <pc:sldMk cId="1227066112" sldId="560"/>
            <ac:picMk id="12290" creationId="{B7121C20-A056-2CC9-8CFD-1DD1EB2E8D5D}"/>
          </ac:picMkLst>
        </pc:picChg>
      </pc:sldChg>
      <pc:sldChg chg="add del">
        <pc:chgData name="Breno Nicelatchi" userId="495d62745e7169d0" providerId="LiveId" clId="{C3C4F742-C7F4-4B54-BDFB-6063D92D00DE}" dt="2023-09-05T21:56:40.731" v="2835"/>
        <pc:sldMkLst>
          <pc:docMk/>
          <pc:sldMk cId="1615937275" sldId="561"/>
        </pc:sldMkLst>
      </pc:sldChg>
      <pc:sldChg chg="addSp delSp modSp add mod">
        <pc:chgData name="Breno Nicelatchi" userId="495d62745e7169d0" providerId="LiveId" clId="{C3C4F742-C7F4-4B54-BDFB-6063D92D00DE}" dt="2023-09-05T22:03:46.601" v="2989" actId="1037"/>
        <pc:sldMkLst>
          <pc:docMk/>
          <pc:sldMk cId="2168110396" sldId="561"/>
        </pc:sldMkLst>
        <pc:spChg chg="mod">
          <ac:chgData name="Breno Nicelatchi" userId="495d62745e7169d0" providerId="LiveId" clId="{C3C4F742-C7F4-4B54-BDFB-6063D92D00DE}" dt="2023-09-05T22:02:16.742" v="2938" actId="1076"/>
          <ac:spMkLst>
            <pc:docMk/>
            <pc:sldMk cId="2168110396" sldId="561"/>
            <ac:spMk id="3" creationId="{C67FF60C-DE3E-F80C-032E-BD8F2D54F1E6}"/>
          </ac:spMkLst>
        </pc:spChg>
        <pc:spChg chg="add mod">
          <ac:chgData name="Breno Nicelatchi" userId="495d62745e7169d0" providerId="LiveId" clId="{C3C4F742-C7F4-4B54-BDFB-6063D92D00DE}" dt="2023-09-05T22:02:21.471" v="2939" actId="465"/>
          <ac:spMkLst>
            <pc:docMk/>
            <pc:sldMk cId="2168110396" sldId="561"/>
            <ac:spMk id="4" creationId="{A8C5441A-DAEC-02B9-EF6D-27ECB7F09F7D}"/>
          </ac:spMkLst>
        </pc:spChg>
        <pc:spChg chg="add mod">
          <ac:chgData name="Breno Nicelatchi" userId="495d62745e7169d0" providerId="LiveId" clId="{C3C4F742-C7F4-4B54-BDFB-6063D92D00DE}" dt="2023-09-05T22:02:21.471" v="2939" actId="465"/>
          <ac:spMkLst>
            <pc:docMk/>
            <pc:sldMk cId="2168110396" sldId="561"/>
            <ac:spMk id="5" creationId="{6E1CE283-53D7-FF8B-815C-2F9E0AAD7A62}"/>
          </ac:spMkLst>
        </pc:spChg>
        <pc:spChg chg="add mod">
          <ac:chgData name="Breno Nicelatchi" userId="495d62745e7169d0" providerId="LiveId" clId="{C3C4F742-C7F4-4B54-BDFB-6063D92D00DE}" dt="2023-09-05T22:02:13.021" v="2937" actId="1076"/>
          <ac:spMkLst>
            <pc:docMk/>
            <pc:sldMk cId="2168110396" sldId="561"/>
            <ac:spMk id="6" creationId="{DA98A148-10D1-2FB6-0691-B649CDBDAEC9}"/>
          </ac:spMkLst>
        </pc:spChg>
        <pc:spChg chg="mod">
          <ac:chgData name="Breno Nicelatchi" userId="495d62745e7169d0" providerId="LiveId" clId="{C3C4F742-C7F4-4B54-BDFB-6063D92D00DE}" dt="2023-09-05T22:02:21.471" v="2939" actId="465"/>
          <ac:spMkLst>
            <pc:docMk/>
            <pc:sldMk cId="2168110396" sldId="561"/>
            <ac:spMk id="14" creationId="{AF57B6BC-442D-10E1-AECD-87DC7F2AD1A7}"/>
          </ac:spMkLst>
        </pc:spChg>
        <pc:spChg chg="mod">
          <ac:chgData name="Breno Nicelatchi" userId="495d62745e7169d0" providerId="LiveId" clId="{C3C4F742-C7F4-4B54-BDFB-6063D92D00DE}" dt="2023-09-05T22:01:58.051" v="2934" actId="207"/>
          <ac:spMkLst>
            <pc:docMk/>
            <pc:sldMk cId="2168110396" sldId="561"/>
            <ac:spMk id="19" creationId="{D7526ABE-87CC-ACC5-7E54-2A6DC392A831}"/>
          </ac:spMkLst>
        </pc:spChg>
        <pc:spChg chg="mod">
          <ac:chgData name="Breno Nicelatchi" userId="495d62745e7169d0" providerId="LiveId" clId="{C3C4F742-C7F4-4B54-BDFB-6063D92D00DE}" dt="2023-09-05T22:03:46.601" v="2989" actId="1037"/>
          <ac:spMkLst>
            <pc:docMk/>
            <pc:sldMk cId="2168110396" sldId="561"/>
            <ac:spMk id="20" creationId="{06219430-046E-31BB-9E28-341627C8DC30}"/>
          </ac:spMkLst>
        </pc:spChg>
        <pc:picChg chg="add mod">
          <ac:chgData name="Breno Nicelatchi" userId="495d62745e7169d0" providerId="LiveId" clId="{C3C4F742-C7F4-4B54-BDFB-6063D92D00DE}" dt="2023-09-05T22:00:31.701" v="2901" actId="167"/>
          <ac:picMkLst>
            <pc:docMk/>
            <pc:sldMk cId="2168110396" sldId="561"/>
            <ac:picMk id="2" creationId="{9D3C6010-175A-CF7F-47F6-418F154B4150}"/>
          </ac:picMkLst>
        </pc:picChg>
        <pc:picChg chg="del">
          <ac:chgData name="Breno Nicelatchi" userId="495d62745e7169d0" providerId="LiveId" clId="{C3C4F742-C7F4-4B54-BDFB-6063D92D00DE}" dt="2023-09-05T22:00:00.001" v="2893" actId="478"/>
          <ac:picMkLst>
            <pc:docMk/>
            <pc:sldMk cId="2168110396" sldId="561"/>
            <ac:picMk id="10" creationId="{B927F89C-D4CB-9C28-2398-B3CD0B413880}"/>
          </ac:picMkLst>
        </pc:picChg>
        <pc:picChg chg="mod">
          <ac:chgData name="Breno Nicelatchi" userId="495d62745e7169d0" providerId="LiveId" clId="{C3C4F742-C7F4-4B54-BDFB-6063D92D00DE}" dt="2023-09-05T22:03:40.911" v="2987" actId="1038"/>
          <ac:picMkLst>
            <pc:docMk/>
            <pc:sldMk cId="2168110396" sldId="561"/>
            <ac:picMk id="22" creationId="{F5BE767B-A19C-9BB7-CD51-D7F237B54091}"/>
          </ac:picMkLst>
        </pc:picChg>
      </pc:sldChg>
      <pc:sldChg chg="modSp add mod">
        <pc:chgData name="Breno Nicelatchi" userId="495d62745e7169d0" providerId="LiveId" clId="{C3C4F742-C7F4-4B54-BDFB-6063D92D00DE}" dt="2023-09-05T22:05:39.845" v="3016" actId="113"/>
        <pc:sldMkLst>
          <pc:docMk/>
          <pc:sldMk cId="2707469710" sldId="562"/>
        </pc:sldMkLst>
        <pc:spChg chg="mod">
          <ac:chgData name="Breno Nicelatchi" userId="495d62745e7169d0" providerId="LiveId" clId="{C3C4F742-C7F4-4B54-BDFB-6063D92D00DE}" dt="2023-09-05T22:04:12.583" v="2996" actId="14100"/>
          <ac:spMkLst>
            <pc:docMk/>
            <pc:sldMk cId="2707469710" sldId="562"/>
            <ac:spMk id="3" creationId="{C67FF60C-DE3E-F80C-032E-BD8F2D54F1E6}"/>
          </ac:spMkLst>
        </pc:spChg>
        <pc:spChg chg="mod">
          <ac:chgData name="Breno Nicelatchi" userId="495d62745e7169d0" providerId="LiveId" clId="{C3C4F742-C7F4-4B54-BDFB-6063D92D00DE}" dt="2023-09-05T22:04:09.377" v="2995" actId="14100"/>
          <ac:spMkLst>
            <pc:docMk/>
            <pc:sldMk cId="2707469710" sldId="562"/>
            <ac:spMk id="14" creationId="{AF57B6BC-442D-10E1-AECD-87DC7F2AD1A7}"/>
          </ac:spMkLst>
        </pc:spChg>
        <pc:spChg chg="mod">
          <ac:chgData name="Breno Nicelatchi" userId="495d62745e7169d0" providerId="LiveId" clId="{C3C4F742-C7F4-4B54-BDFB-6063D92D00DE}" dt="2023-09-05T22:05:39.845" v="3016" actId="113"/>
          <ac:spMkLst>
            <pc:docMk/>
            <pc:sldMk cId="2707469710" sldId="562"/>
            <ac:spMk id="20" creationId="{06219430-046E-31BB-9E28-341627C8DC30}"/>
          </ac:spMkLst>
        </pc:spChg>
      </pc:sldChg>
      <pc:sldChg chg="modSp add mod">
        <pc:chgData name="Breno Nicelatchi" userId="495d62745e7169d0" providerId="LiveId" clId="{C3C4F742-C7F4-4B54-BDFB-6063D92D00DE}" dt="2023-09-05T22:05:57.612" v="3021" actId="113"/>
        <pc:sldMkLst>
          <pc:docMk/>
          <pc:sldMk cId="2391400086" sldId="563"/>
        </pc:sldMkLst>
        <pc:spChg chg="mod">
          <ac:chgData name="Breno Nicelatchi" userId="495d62745e7169d0" providerId="LiveId" clId="{C3C4F742-C7F4-4B54-BDFB-6063D92D00DE}" dt="2023-09-05T22:04:51.994" v="3008" actId="14100"/>
          <ac:spMkLst>
            <pc:docMk/>
            <pc:sldMk cId="2391400086" sldId="563"/>
            <ac:spMk id="4" creationId="{A8C5441A-DAEC-02B9-EF6D-27ECB7F09F7D}"/>
          </ac:spMkLst>
        </pc:spChg>
        <pc:spChg chg="mod">
          <ac:chgData name="Breno Nicelatchi" userId="495d62745e7169d0" providerId="LiveId" clId="{C3C4F742-C7F4-4B54-BDFB-6063D92D00DE}" dt="2023-09-05T22:04:54.643" v="3009" actId="14100"/>
          <ac:spMkLst>
            <pc:docMk/>
            <pc:sldMk cId="2391400086" sldId="563"/>
            <ac:spMk id="14" creationId="{AF57B6BC-442D-10E1-AECD-87DC7F2AD1A7}"/>
          </ac:spMkLst>
        </pc:spChg>
        <pc:spChg chg="mod">
          <ac:chgData name="Breno Nicelatchi" userId="495d62745e7169d0" providerId="LiveId" clId="{C3C4F742-C7F4-4B54-BDFB-6063D92D00DE}" dt="2023-09-05T22:05:57.612" v="3021" actId="113"/>
          <ac:spMkLst>
            <pc:docMk/>
            <pc:sldMk cId="2391400086" sldId="563"/>
            <ac:spMk id="20" creationId="{06219430-046E-31BB-9E28-341627C8DC30}"/>
          </ac:spMkLst>
        </pc:spChg>
      </pc:sldChg>
      <pc:sldChg chg="modSp add mod">
        <pc:chgData name="Breno Nicelatchi" userId="495d62745e7169d0" providerId="LiveId" clId="{C3C4F742-C7F4-4B54-BDFB-6063D92D00DE}" dt="2023-09-05T22:06:11.731" v="3026" actId="113"/>
        <pc:sldMkLst>
          <pc:docMk/>
          <pc:sldMk cId="2290713744" sldId="564"/>
        </pc:sldMkLst>
        <pc:spChg chg="mod">
          <ac:chgData name="Breno Nicelatchi" userId="495d62745e7169d0" providerId="LiveId" clId="{C3C4F742-C7F4-4B54-BDFB-6063D92D00DE}" dt="2023-09-05T22:04:46.427" v="3007" actId="14100"/>
          <ac:spMkLst>
            <pc:docMk/>
            <pc:sldMk cId="2290713744" sldId="564"/>
            <ac:spMk id="5" creationId="{6E1CE283-53D7-FF8B-815C-2F9E0AAD7A62}"/>
          </ac:spMkLst>
        </pc:spChg>
        <pc:spChg chg="mod">
          <ac:chgData name="Breno Nicelatchi" userId="495d62745e7169d0" providerId="LiveId" clId="{C3C4F742-C7F4-4B54-BDFB-6063D92D00DE}" dt="2023-09-05T22:05:05.991" v="3010" actId="14100"/>
          <ac:spMkLst>
            <pc:docMk/>
            <pc:sldMk cId="2290713744" sldId="564"/>
            <ac:spMk id="14" creationId="{AF57B6BC-442D-10E1-AECD-87DC7F2AD1A7}"/>
          </ac:spMkLst>
        </pc:spChg>
        <pc:spChg chg="mod">
          <ac:chgData name="Breno Nicelatchi" userId="495d62745e7169d0" providerId="LiveId" clId="{C3C4F742-C7F4-4B54-BDFB-6063D92D00DE}" dt="2023-09-05T22:06:11.731" v="3026" actId="113"/>
          <ac:spMkLst>
            <pc:docMk/>
            <pc:sldMk cId="2290713744" sldId="564"/>
            <ac:spMk id="20" creationId="{06219430-046E-31BB-9E28-341627C8DC30}"/>
          </ac:spMkLst>
        </pc:spChg>
      </pc:sldChg>
      <pc:sldChg chg="modSp add mod">
        <pc:chgData name="Breno Nicelatchi" userId="495d62745e7169d0" providerId="LiveId" clId="{C3C4F742-C7F4-4B54-BDFB-6063D92D00DE}" dt="2023-09-05T22:06:29.371" v="3031" actId="113"/>
        <pc:sldMkLst>
          <pc:docMk/>
          <pc:sldMk cId="1473126891" sldId="565"/>
        </pc:sldMkLst>
        <pc:spChg chg="mod">
          <ac:chgData name="Breno Nicelatchi" userId="495d62745e7169d0" providerId="LiveId" clId="{C3C4F742-C7F4-4B54-BDFB-6063D92D00DE}" dt="2023-09-05T22:04:42.461" v="3006" actId="14100"/>
          <ac:spMkLst>
            <pc:docMk/>
            <pc:sldMk cId="1473126891" sldId="565"/>
            <ac:spMk id="6" creationId="{DA98A148-10D1-2FB6-0691-B649CDBDAEC9}"/>
          </ac:spMkLst>
        </pc:spChg>
        <pc:spChg chg="mod">
          <ac:chgData name="Breno Nicelatchi" userId="495d62745e7169d0" providerId="LiveId" clId="{C3C4F742-C7F4-4B54-BDFB-6063D92D00DE}" dt="2023-09-05T22:05:10.701" v="3011" actId="14100"/>
          <ac:spMkLst>
            <pc:docMk/>
            <pc:sldMk cId="1473126891" sldId="565"/>
            <ac:spMk id="14" creationId="{AF57B6BC-442D-10E1-AECD-87DC7F2AD1A7}"/>
          </ac:spMkLst>
        </pc:spChg>
        <pc:spChg chg="mod">
          <ac:chgData name="Breno Nicelatchi" userId="495d62745e7169d0" providerId="LiveId" clId="{C3C4F742-C7F4-4B54-BDFB-6063D92D00DE}" dt="2023-09-05T22:06:29.371" v="3031" actId="113"/>
          <ac:spMkLst>
            <pc:docMk/>
            <pc:sldMk cId="1473126891" sldId="565"/>
            <ac:spMk id="20" creationId="{06219430-046E-31BB-9E28-341627C8DC30}"/>
          </ac:spMkLst>
        </pc:spChg>
      </pc:sldChg>
      <pc:sldChg chg="add del setBg">
        <pc:chgData name="Breno Nicelatchi" userId="495d62745e7169d0" providerId="LiveId" clId="{C3C4F742-C7F4-4B54-BDFB-6063D92D00DE}" dt="2023-09-05T22:07:45.461" v="3037" actId="47"/>
        <pc:sldMkLst>
          <pc:docMk/>
          <pc:sldMk cId="281681527" sldId="566"/>
        </pc:sldMkLst>
      </pc:sldChg>
      <pc:sldChg chg="modSp add mod ord">
        <pc:chgData name="Breno Nicelatchi" userId="495d62745e7169d0" providerId="LiveId" clId="{C3C4F742-C7F4-4B54-BDFB-6063D92D00DE}" dt="2023-09-05T22:08:32.741" v="3054" actId="1076"/>
        <pc:sldMkLst>
          <pc:docMk/>
          <pc:sldMk cId="1215156072" sldId="566"/>
        </pc:sldMkLst>
        <pc:spChg chg="mod">
          <ac:chgData name="Breno Nicelatchi" userId="495d62745e7169d0" providerId="LiveId" clId="{C3C4F742-C7F4-4B54-BDFB-6063D92D00DE}" dt="2023-09-05T22:08:32.741" v="3054" actId="1076"/>
          <ac:spMkLst>
            <pc:docMk/>
            <pc:sldMk cId="1215156072" sldId="566"/>
            <ac:spMk id="13" creationId="{1C35F792-7145-46E7-9D95-5B4C65CAD92D}"/>
          </ac:spMkLst>
        </pc:spChg>
      </pc:sldChg>
      <pc:sldChg chg="addSp modSp add">
        <pc:chgData name="Breno Nicelatchi" userId="495d62745e7169d0" providerId="LiveId" clId="{C3C4F742-C7F4-4B54-BDFB-6063D92D00DE}" dt="2023-09-05T22:14:10.697" v="3207" actId="1035"/>
        <pc:sldMkLst>
          <pc:docMk/>
          <pc:sldMk cId="2610320209" sldId="567"/>
        </pc:sldMkLst>
        <pc:spChg chg="add mod">
          <ac:chgData name="Breno Nicelatchi" userId="495d62745e7169d0" providerId="LiveId" clId="{C3C4F742-C7F4-4B54-BDFB-6063D92D00DE}" dt="2023-09-05T22:14:10.697" v="3207" actId="1035"/>
          <ac:spMkLst>
            <pc:docMk/>
            <pc:sldMk cId="2610320209" sldId="567"/>
            <ac:spMk id="3" creationId="{E54931FD-C084-C52E-ED4F-A305DF89ECE3}"/>
          </ac:spMkLst>
        </pc:spChg>
        <pc:spChg chg="add mod">
          <ac:chgData name="Breno Nicelatchi" userId="495d62745e7169d0" providerId="LiveId" clId="{C3C4F742-C7F4-4B54-BDFB-6063D92D00DE}" dt="2023-09-05T22:14:10.697" v="3207" actId="1035"/>
          <ac:spMkLst>
            <pc:docMk/>
            <pc:sldMk cId="2610320209" sldId="567"/>
            <ac:spMk id="4" creationId="{2AE1782C-DC8A-3F4F-91C7-2ADD856C29F8}"/>
          </ac:spMkLst>
        </pc:spChg>
        <pc:spChg chg="mod">
          <ac:chgData name="Breno Nicelatchi" userId="495d62745e7169d0" providerId="LiveId" clId="{C3C4F742-C7F4-4B54-BDFB-6063D92D00DE}" dt="2023-09-05T22:14:10.697" v="3207" actId="1035"/>
          <ac:spMkLst>
            <pc:docMk/>
            <pc:sldMk cId="2610320209" sldId="567"/>
            <ac:spMk id="6" creationId="{E4A7440B-7480-5629-448C-8700EE95EA47}"/>
          </ac:spMkLst>
        </pc:spChg>
        <pc:spChg chg="mod">
          <ac:chgData name="Breno Nicelatchi" userId="495d62745e7169d0" providerId="LiveId" clId="{C3C4F742-C7F4-4B54-BDFB-6063D92D00DE}" dt="2023-09-05T22:14:10.697" v="3207" actId="1035"/>
          <ac:spMkLst>
            <pc:docMk/>
            <pc:sldMk cId="2610320209" sldId="567"/>
            <ac:spMk id="7" creationId="{511D3032-E996-B7E4-9539-608700ECB5AF}"/>
          </ac:spMkLst>
        </pc:spChg>
        <pc:spChg chg="mod">
          <ac:chgData name="Breno Nicelatchi" userId="495d62745e7169d0" providerId="LiveId" clId="{C3C4F742-C7F4-4B54-BDFB-6063D92D00DE}" dt="2023-09-05T22:14:10.697" v="3207" actId="1035"/>
          <ac:spMkLst>
            <pc:docMk/>
            <pc:sldMk cId="2610320209" sldId="567"/>
            <ac:spMk id="12" creationId="{C9F403CE-BB37-85E9-EC6A-738DFAAF4B22}"/>
          </ac:spMkLst>
        </pc:spChg>
        <pc:spChg chg="mod">
          <ac:chgData name="Breno Nicelatchi" userId="495d62745e7169d0" providerId="LiveId" clId="{C3C4F742-C7F4-4B54-BDFB-6063D92D00DE}" dt="2023-09-05T22:14:10.697" v="3207" actId="1035"/>
          <ac:spMkLst>
            <pc:docMk/>
            <pc:sldMk cId="2610320209" sldId="567"/>
            <ac:spMk id="13" creationId="{F45CF7EE-1C06-EBC2-298D-75AED2B17B25}"/>
          </ac:spMkLst>
        </pc:spChg>
        <pc:spChg chg="mod">
          <ac:chgData name="Breno Nicelatchi" userId="495d62745e7169d0" providerId="LiveId" clId="{C3C4F742-C7F4-4B54-BDFB-6063D92D00DE}" dt="2023-09-05T22:14:10.697" v="3207" actId="1035"/>
          <ac:spMkLst>
            <pc:docMk/>
            <pc:sldMk cId="2610320209" sldId="567"/>
            <ac:spMk id="17" creationId="{2AE449B0-719E-77DB-E2BE-CA6B0502209F}"/>
          </ac:spMkLst>
        </pc:spChg>
        <pc:spChg chg="mod">
          <ac:chgData name="Breno Nicelatchi" userId="495d62745e7169d0" providerId="LiveId" clId="{C3C4F742-C7F4-4B54-BDFB-6063D92D00DE}" dt="2023-09-05T22:14:10.697" v="3207" actId="1035"/>
          <ac:spMkLst>
            <pc:docMk/>
            <pc:sldMk cId="2610320209" sldId="567"/>
            <ac:spMk id="18" creationId="{F00B5C78-587A-12B0-DDE4-15A452534B05}"/>
          </ac:spMkLst>
        </pc:spChg>
        <pc:spChg chg="mod">
          <ac:chgData name="Breno Nicelatchi" userId="495d62745e7169d0" providerId="LiveId" clId="{C3C4F742-C7F4-4B54-BDFB-6063D92D00DE}" dt="2023-09-05T22:14:10.697" v="3207" actId="1035"/>
          <ac:spMkLst>
            <pc:docMk/>
            <pc:sldMk cId="2610320209" sldId="567"/>
            <ac:spMk id="19" creationId="{4E210D6D-EDED-7CB3-FC40-6596E8B7E82E}"/>
          </ac:spMkLst>
        </pc:spChg>
        <pc:grpChg chg="add mod">
          <ac:chgData name="Breno Nicelatchi" userId="495d62745e7169d0" providerId="LiveId" clId="{C3C4F742-C7F4-4B54-BDFB-6063D92D00DE}" dt="2023-09-05T22:14:10.697" v="3207" actId="1035"/>
          <ac:grpSpMkLst>
            <pc:docMk/>
            <pc:sldMk cId="2610320209" sldId="567"/>
            <ac:grpSpMk id="5" creationId="{F29182BC-156F-0E5E-8BBC-B622D413C45F}"/>
          </ac:grpSpMkLst>
        </pc:grpChg>
        <pc:grpChg chg="mod">
          <ac:chgData name="Breno Nicelatchi" userId="495d62745e7169d0" providerId="LiveId" clId="{C3C4F742-C7F4-4B54-BDFB-6063D92D00DE}" dt="2023-09-05T22:14:10.697" v="3207" actId="1035"/>
          <ac:grpSpMkLst>
            <pc:docMk/>
            <pc:sldMk cId="2610320209" sldId="567"/>
            <ac:grpSpMk id="14" creationId="{D7E0E4C3-B189-7619-969B-07C8FC617F83}"/>
          </ac:grpSpMkLst>
        </pc:grpChg>
      </pc:sldChg>
      <pc:sldChg chg="modSp add mod">
        <pc:chgData name="Breno Nicelatchi" userId="495d62745e7169d0" providerId="LiveId" clId="{C3C4F742-C7F4-4B54-BDFB-6063D92D00DE}" dt="2023-09-05T22:13:04.211" v="3147" actId="1038"/>
        <pc:sldMkLst>
          <pc:docMk/>
          <pc:sldMk cId="1671378825" sldId="568"/>
        </pc:sldMkLst>
        <pc:spChg chg="mod modCrop">
          <ac:chgData name="Breno Nicelatchi" userId="495d62745e7169d0" providerId="LiveId" clId="{C3C4F742-C7F4-4B54-BDFB-6063D92D00DE}" dt="2023-09-05T22:12:43.261" v="3122" actId="1037"/>
          <ac:spMkLst>
            <pc:docMk/>
            <pc:sldMk cId="1671378825" sldId="568"/>
            <ac:spMk id="3" creationId="{A8A8F890-4F1C-4A12-ADF2-19E0D5DE9243}"/>
          </ac:spMkLst>
        </pc:spChg>
        <pc:spChg chg="mod">
          <ac:chgData name="Breno Nicelatchi" userId="495d62745e7169d0" providerId="LiveId" clId="{C3C4F742-C7F4-4B54-BDFB-6063D92D00DE}" dt="2023-09-05T22:12:53.071" v="3124" actId="1076"/>
          <ac:spMkLst>
            <pc:docMk/>
            <pc:sldMk cId="1671378825" sldId="568"/>
            <ac:spMk id="11" creationId="{6FAA3B89-8AAC-4040-81BD-6390CC89AF7C}"/>
          </ac:spMkLst>
        </pc:spChg>
        <pc:spChg chg="mod">
          <ac:chgData name="Breno Nicelatchi" userId="495d62745e7169d0" providerId="LiveId" clId="{C3C4F742-C7F4-4B54-BDFB-6063D92D00DE}" dt="2023-09-05T22:13:04.211" v="3147" actId="1038"/>
          <ac:spMkLst>
            <pc:docMk/>
            <pc:sldMk cId="1671378825" sldId="568"/>
            <ac:spMk id="12" creationId="{A37DB8D8-DE11-4B1D-86EE-528F07A064E9}"/>
          </ac:spMkLst>
        </pc:spChg>
        <pc:spChg chg="mod">
          <ac:chgData name="Breno Nicelatchi" userId="495d62745e7169d0" providerId="LiveId" clId="{C3C4F742-C7F4-4B54-BDFB-6063D92D00DE}" dt="2023-09-05T22:12:48.031" v="3123" actId="14100"/>
          <ac:spMkLst>
            <pc:docMk/>
            <pc:sldMk cId="1671378825" sldId="568"/>
            <ac:spMk id="13" creationId="{83EFECB2-FF0E-472D-ABFD-544AACDF2DCD}"/>
          </ac:spMkLst>
        </pc:spChg>
      </pc:sldChg>
      <pc:sldChg chg="delSp modSp add mod delAnim modAnim">
        <pc:chgData name="Breno Nicelatchi" userId="495d62745e7169d0" providerId="LiveId" clId="{C3C4F742-C7F4-4B54-BDFB-6063D92D00DE}" dt="2023-09-05T22:35:42.803" v="3448" actId="20577"/>
        <pc:sldMkLst>
          <pc:docMk/>
          <pc:sldMk cId="3446446225" sldId="569"/>
        </pc:sldMkLst>
        <pc:spChg chg="mod">
          <ac:chgData name="Breno Nicelatchi" userId="495d62745e7169d0" providerId="LiveId" clId="{C3C4F742-C7F4-4B54-BDFB-6063D92D00DE}" dt="2023-09-05T22:35:18.355" v="3444" actId="20577"/>
          <ac:spMkLst>
            <pc:docMk/>
            <pc:sldMk cId="3446446225" sldId="569"/>
            <ac:spMk id="3" creationId="{82C87EFA-5507-B99D-10E8-866641D9603B}"/>
          </ac:spMkLst>
        </pc:spChg>
        <pc:spChg chg="del">
          <ac:chgData name="Breno Nicelatchi" userId="495d62745e7169d0" providerId="LiveId" clId="{C3C4F742-C7F4-4B54-BDFB-6063D92D00DE}" dt="2023-09-05T22:15:03.757" v="3214" actId="478"/>
          <ac:spMkLst>
            <pc:docMk/>
            <pc:sldMk cId="3446446225" sldId="569"/>
            <ac:spMk id="4" creationId="{B6FC6C9B-1ADF-0A3E-3C89-0532E914F2EC}"/>
          </ac:spMkLst>
        </pc:spChg>
        <pc:spChg chg="mod">
          <ac:chgData name="Breno Nicelatchi" userId="495d62745e7169d0" providerId="LiveId" clId="{C3C4F742-C7F4-4B54-BDFB-6063D92D00DE}" dt="2023-09-05T22:18:14.495" v="3244" actId="1036"/>
          <ac:spMkLst>
            <pc:docMk/>
            <pc:sldMk cId="3446446225" sldId="569"/>
            <ac:spMk id="5" creationId="{D06869C0-F83E-4C94-626E-38137186A4F5}"/>
          </ac:spMkLst>
        </pc:spChg>
      </pc:sldChg>
      <pc:sldChg chg="modSp add mod">
        <pc:chgData name="Breno Nicelatchi" userId="495d62745e7169d0" providerId="LiveId" clId="{C3C4F742-C7F4-4B54-BDFB-6063D92D00DE}" dt="2023-09-05T22:35:42.553" v="3447" actId="20577"/>
        <pc:sldMkLst>
          <pc:docMk/>
          <pc:sldMk cId="998134004" sldId="570"/>
        </pc:sldMkLst>
        <pc:spChg chg="mod">
          <ac:chgData name="Breno Nicelatchi" userId="495d62745e7169d0" providerId="LiveId" clId="{C3C4F742-C7F4-4B54-BDFB-6063D92D00DE}" dt="2023-09-05T22:27:57.409" v="3252" actId="14100"/>
          <ac:spMkLst>
            <pc:docMk/>
            <pc:sldMk cId="998134004" sldId="570"/>
            <ac:spMk id="5" creationId="{6D96D587-45A5-A39B-F6D7-15A5AEC3603B}"/>
          </ac:spMkLst>
        </pc:spChg>
        <pc:spChg chg="mod">
          <ac:chgData name="Breno Nicelatchi" userId="495d62745e7169d0" providerId="LiveId" clId="{C3C4F742-C7F4-4B54-BDFB-6063D92D00DE}" dt="2023-09-05T22:35:42.553" v="3447" actId="20577"/>
          <ac:spMkLst>
            <pc:docMk/>
            <pc:sldMk cId="998134004" sldId="570"/>
            <ac:spMk id="7" creationId="{5C72E115-964A-667F-C09B-1F69BD2A60E7}"/>
          </ac:spMkLst>
        </pc:spChg>
        <pc:spChg chg="mod">
          <ac:chgData name="Breno Nicelatchi" userId="495d62745e7169d0" providerId="LiveId" clId="{C3C4F742-C7F4-4B54-BDFB-6063D92D00DE}" dt="2023-09-05T22:28:33.595" v="3294" actId="1038"/>
          <ac:spMkLst>
            <pc:docMk/>
            <pc:sldMk cId="998134004" sldId="570"/>
            <ac:spMk id="11" creationId="{C0A97F70-F903-B032-70BF-C625026948F5}"/>
          </ac:spMkLst>
        </pc:spChg>
        <pc:grpChg chg="mod">
          <ac:chgData name="Breno Nicelatchi" userId="495d62745e7169d0" providerId="LiveId" clId="{C3C4F742-C7F4-4B54-BDFB-6063D92D00DE}" dt="2023-09-05T22:28:06.620" v="3274" actId="1036"/>
          <ac:grpSpMkLst>
            <pc:docMk/>
            <pc:sldMk cId="998134004" sldId="570"/>
            <ac:grpSpMk id="8" creationId="{5B1DED5F-005E-2648-37EA-4F738D3E812C}"/>
          </ac:grpSpMkLst>
        </pc:grpChg>
      </pc:sldChg>
      <pc:sldChg chg="delSp modSp add mod modAnim">
        <pc:chgData name="Breno Nicelatchi" userId="495d62745e7169d0" providerId="LiveId" clId="{C3C4F742-C7F4-4B54-BDFB-6063D92D00DE}" dt="2023-09-05T22:30:09.011" v="3316" actId="403"/>
        <pc:sldMkLst>
          <pc:docMk/>
          <pc:sldMk cId="848916000" sldId="571"/>
        </pc:sldMkLst>
        <pc:spChg chg="mod">
          <ac:chgData name="Breno Nicelatchi" userId="495d62745e7169d0" providerId="LiveId" clId="{C3C4F742-C7F4-4B54-BDFB-6063D92D00DE}" dt="2023-09-05T22:29:48.908" v="3310" actId="1076"/>
          <ac:spMkLst>
            <pc:docMk/>
            <pc:sldMk cId="848916000" sldId="571"/>
            <ac:spMk id="9" creationId="{B9FD0DDA-84C1-0B12-1B91-140EC408C363}"/>
          </ac:spMkLst>
        </pc:spChg>
        <pc:spChg chg="del">
          <ac:chgData name="Breno Nicelatchi" userId="495d62745e7169d0" providerId="LiveId" clId="{C3C4F742-C7F4-4B54-BDFB-6063D92D00DE}" dt="2023-09-05T22:29:34.964" v="3306" actId="478"/>
          <ac:spMkLst>
            <pc:docMk/>
            <pc:sldMk cId="848916000" sldId="571"/>
            <ac:spMk id="12" creationId="{E0001AA1-9EB3-46D7-DFF8-23AFF376D001}"/>
          </ac:spMkLst>
        </pc:spChg>
        <pc:spChg chg="del">
          <ac:chgData name="Breno Nicelatchi" userId="495d62745e7169d0" providerId="LiveId" clId="{C3C4F742-C7F4-4B54-BDFB-6063D92D00DE}" dt="2023-09-05T22:29:31.715" v="3305" actId="478"/>
          <ac:spMkLst>
            <pc:docMk/>
            <pc:sldMk cId="848916000" sldId="571"/>
            <ac:spMk id="15" creationId="{1065F0CE-E72C-7014-701F-5673DC0DEA4A}"/>
          </ac:spMkLst>
        </pc:spChg>
        <pc:spChg chg="mod">
          <ac:chgData name="Breno Nicelatchi" userId="495d62745e7169d0" providerId="LiveId" clId="{C3C4F742-C7F4-4B54-BDFB-6063D92D00DE}" dt="2023-09-05T22:29:40.199" v="3307" actId="1076"/>
          <ac:spMkLst>
            <pc:docMk/>
            <pc:sldMk cId="848916000" sldId="571"/>
            <ac:spMk id="18" creationId="{3DEC0513-4DED-5347-5B49-D5A5ACDEF7D1}"/>
          </ac:spMkLst>
        </pc:spChg>
        <pc:spChg chg="mod">
          <ac:chgData name="Breno Nicelatchi" userId="495d62745e7169d0" providerId="LiveId" clId="{C3C4F742-C7F4-4B54-BDFB-6063D92D00DE}" dt="2023-09-05T22:30:09.011" v="3316" actId="403"/>
          <ac:spMkLst>
            <pc:docMk/>
            <pc:sldMk cId="848916000" sldId="571"/>
            <ac:spMk id="20" creationId="{6C9F1BC3-DE31-4190-8395-24AF21AB5E8C}"/>
          </ac:spMkLst>
        </pc:spChg>
        <pc:picChg chg="del">
          <ac:chgData name="Breno Nicelatchi" userId="495d62745e7169d0" providerId="LiveId" clId="{C3C4F742-C7F4-4B54-BDFB-6063D92D00DE}" dt="2023-09-05T22:29:31.715" v="3305" actId="478"/>
          <ac:picMkLst>
            <pc:docMk/>
            <pc:sldMk cId="848916000" sldId="571"/>
            <ac:picMk id="4098" creationId="{6366FAE9-C442-A95A-3CD1-03766ADC1105}"/>
          </ac:picMkLst>
        </pc:picChg>
        <pc:picChg chg="del">
          <ac:chgData name="Breno Nicelatchi" userId="495d62745e7169d0" providerId="LiveId" clId="{C3C4F742-C7F4-4B54-BDFB-6063D92D00DE}" dt="2023-09-05T22:29:34.964" v="3306" actId="478"/>
          <ac:picMkLst>
            <pc:docMk/>
            <pc:sldMk cId="848916000" sldId="571"/>
            <ac:picMk id="4100" creationId="{3DC4799D-A631-742A-F27D-FF6D76746D9C}"/>
          </ac:picMkLst>
        </pc:picChg>
        <pc:picChg chg="mod">
          <ac:chgData name="Breno Nicelatchi" userId="495d62745e7169d0" providerId="LiveId" clId="{C3C4F742-C7F4-4B54-BDFB-6063D92D00DE}" dt="2023-09-05T22:29:48.908" v="3310" actId="1076"/>
          <ac:picMkLst>
            <pc:docMk/>
            <pc:sldMk cId="848916000" sldId="571"/>
            <ac:picMk id="4102" creationId="{4A782A4D-6562-F266-1B4C-311A845330A2}"/>
          </ac:picMkLst>
        </pc:picChg>
      </pc:sldChg>
      <pc:sldChg chg="add del">
        <pc:chgData name="Breno Nicelatchi" userId="495d62745e7169d0" providerId="LiveId" clId="{C3C4F742-C7F4-4B54-BDFB-6063D92D00DE}" dt="2023-09-05T22:28:55.935" v="3296"/>
        <pc:sldMkLst>
          <pc:docMk/>
          <pc:sldMk cId="1367322406" sldId="571"/>
        </pc:sldMkLst>
      </pc:sldChg>
      <pc:sldChg chg="addSp delSp modSp add mod addAnim delAnim modAnim">
        <pc:chgData name="Breno Nicelatchi" userId="495d62745e7169d0" providerId="LiveId" clId="{C3C4F742-C7F4-4B54-BDFB-6063D92D00DE}" dt="2023-09-05T22:35:08.768" v="3439" actId="20577"/>
        <pc:sldMkLst>
          <pc:docMk/>
          <pc:sldMk cId="4149746655" sldId="572"/>
        </pc:sldMkLst>
        <pc:spChg chg="mod ord">
          <ac:chgData name="Breno Nicelatchi" userId="495d62745e7169d0" providerId="LiveId" clId="{C3C4F742-C7F4-4B54-BDFB-6063D92D00DE}" dt="2023-09-05T22:33:03.831" v="3397" actId="1076"/>
          <ac:spMkLst>
            <pc:docMk/>
            <pc:sldMk cId="4149746655" sldId="572"/>
            <ac:spMk id="2" creationId="{B60CFEB9-518D-99FB-899D-7C82B3A35D4A}"/>
          </ac:spMkLst>
        </pc:spChg>
        <pc:spChg chg="mod">
          <ac:chgData name="Breno Nicelatchi" userId="495d62745e7169d0" providerId="LiveId" clId="{C3C4F742-C7F4-4B54-BDFB-6063D92D00DE}" dt="2023-09-05T22:33:27.254" v="3401" actId="14100"/>
          <ac:spMkLst>
            <pc:docMk/>
            <pc:sldMk cId="4149746655" sldId="572"/>
            <ac:spMk id="8" creationId="{5B7E37FC-A33B-0BB0-D905-905CBD4419E0}"/>
          </ac:spMkLst>
        </pc:spChg>
        <pc:spChg chg="mod">
          <ac:chgData name="Breno Nicelatchi" userId="495d62745e7169d0" providerId="LiveId" clId="{C3C4F742-C7F4-4B54-BDFB-6063D92D00DE}" dt="2023-09-05T22:33:27.254" v="3401" actId="14100"/>
          <ac:spMkLst>
            <pc:docMk/>
            <pc:sldMk cId="4149746655" sldId="572"/>
            <ac:spMk id="9" creationId="{9A752F0C-CF64-5C7F-99D8-CB1561271655}"/>
          </ac:spMkLst>
        </pc:spChg>
        <pc:spChg chg="mod">
          <ac:chgData name="Breno Nicelatchi" userId="495d62745e7169d0" providerId="LiveId" clId="{C3C4F742-C7F4-4B54-BDFB-6063D92D00DE}" dt="2023-09-05T22:33:27.254" v="3401" actId="14100"/>
          <ac:spMkLst>
            <pc:docMk/>
            <pc:sldMk cId="4149746655" sldId="572"/>
            <ac:spMk id="10" creationId="{9A40CDDC-24E4-BB20-6FB7-964CFF7E56BB}"/>
          </ac:spMkLst>
        </pc:spChg>
        <pc:spChg chg="mod">
          <ac:chgData name="Breno Nicelatchi" userId="495d62745e7169d0" providerId="LiveId" clId="{C3C4F742-C7F4-4B54-BDFB-6063D92D00DE}" dt="2023-09-05T22:33:27.254" v="3401" actId="14100"/>
          <ac:spMkLst>
            <pc:docMk/>
            <pc:sldMk cId="4149746655" sldId="572"/>
            <ac:spMk id="11" creationId="{CAEC76BE-24AD-7E16-0381-8F727ECE994A}"/>
          </ac:spMkLst>
        </pc:spChg>
        <pc:spChg chg="mod">
          <ac:chgData name="Breno Nicelatchi" userId="495d62745e7169d0" providerId="LiveId" clId="{C3C4F742-C7F4-4B54-BDFB-6063D92D00DE}" dt="2023-09-05T22:35:08.768" v="3439" actId="20577"/>
          <ac:spMkLst>
            <pc:docMk/>
            <pc:sldMk cId="4149746655" sldId="572"/>
            <ac:spMk id="27" creationId="{07CDED3C-D3CB-8698-904F-97DB2376014E}"/>
          </ac:spMkLst>
        </pc:spChg>
        <pc:spChg chg="add del mod ord">
          <ac:chgData name="Breno Nicelatchi" userId="495d62745e7169d0" providerId="LiveId" clId="{C3C4F742-C7F4-4B54-BDFB-6063D92D00DE}" dt="2023-09-05T22:32:56.587" v="3389" actId="14100"/>
          <ac:spMkLst>
            <pc:docMk/>
            <pc:sldMk cId="4149746655" sldId="572"/>
            <ac:spMk id="29" creationId="{78B24780-1A13-325D-67FE-33A6FCAAF4A3}"/>
          </ac:spMkLst>
        </pc:spChg>
        <pc:spChg chg="del">
          <ac:chgData name="Breno Nicelatchi" userId="495d62745e7169d0" providerId="LiveId" clId="{C3C4F742-C7F4-4B54-BDFB-6063D92D00DE}" dt="2023-09-05T22:32:15.903" v="3379" actId="478"/>
          <ac:spMkLst>
            <pc:docMk/>
            <pc:sldMk cId="4149746655" sldId="572"/>
            <ac:spMk id="30" creationId="{81B4E2BF-DA20-4993-AA8C-4FCE54AFBD51}"/>
          </ac:spMkLst>
        </pc:spChg>
        <pc:grpChg chg="mod">
          <ac:chgData name="Breno Nicelatchi" userId="495d62745e7169d0" providerId="LiveId" clId="{C3C4F742-C7F4-4B54-BDFB-6063D92D00DE}" dt="2023-09-05T22:33:27.254" v="3401" actId="14100"/>
          <ac:grpSpMkLst>
            <pc:docMk/>
            <pc:sldMk cId="4149746655" sldId="572"/>
            <ac:grpSpMk id="4" creationId="{379FD2BE-3211-0196-912B-8A18B05C398A}"/>
          </ac:grpSpMkLst>
        </pc:grpChg>
        <pc:grpChg chg="mod">
          <ac:chgData name="Breno Nicelatchi" userId="495d62745e7169d0" providerId="LiveId" clId="{C3C4F742-C7F4-4B54-BDFB-6063D92D00DE}" dt="2023-09-05T22:33:27.254" v="3401" actId="14100"/>
          <ac:grpSpMkLst>
            <pc:docMk/>
            <pc:sldMk cId="4149746655" sldId="572"/>
            <ac:grpSpMk id="6" creationId="{DDA6D53F-B45D-565E-B790-548E2EBBD104}"/>
          </ac:grpSpMkLst>
        </pc:grpChg>
      </pc:sldChg>
      <pc:sldChg chg="modSp add mod">
        <pc:chgData name="Breno Nicelatchi" userId="495d62745e7169d0" providerId="LiveId" clId="{C3C4F742-C7F4-4B54-BDFB-6063D92D00DE}" dt="2023-09-05T22:34:28.157" v="3428" actId="1035"/>
        <pc:sldMkLst>
          <pc:docMk/>
          <pc:sldMk cId="3487937279" sldId="573"/>
        </pc:sldMkLst>
        <pc:spChg chg="mod">
          <ac:chgData name="Breno Nicelatchi" userId="495d62745e7169d0" providerId="LiveId" clId="{C3C4F742-C7F4-4B54-BDFB-6063D92D00DE}" dt="2023-09-05T22:34:28.157" v="3428" actId="1035"/>
          <ac:spMkLst>
            <pc:docMk/>
            <pc:sldMk cId="3487937279" sldId="573"/>
            <ac:spMk id="10" creationId="{567CECA1-11BB-D32B-B10E-ED7A63C001B2}"/>
          </ac:spMkLst>
        </pc:spChg>
        <pc:spChg chg="mod">
          <ac:chgData name="Breno Nicelatchi" userId="495d62745e7169d0" providerId="LiveId" clId="{C3C4F742-C7F4-4B54-BDFB-6063D92D00DE}" dt="2023-09-05T22:34:28.157" v="3428" actId="1035"/>
          <ac:spMkLst>
            <pc:docMk/>
            <pc:sldMk cId="3487937279" sldId="573"/>
            <ac:spMk id="12" creationId="{1AE7A01F-0332-0B93-34AC-FC3502DAFBF0}"/>
          </ac:spMkLst>
        </pc:spChg>
      </pc:sldChg>
      <pc:sldChg chg="delSp modSp add mod delAnim modAnim">
        <pc:chgData name="Breno Nicelatchi" userId="495d62745e7169d0" providerId="LiveId" clId="{C3C4F742-C7F4-4B54-BDFB-6063D92D00DE}" dt="2023-09-05T22:38:35.618" v="3496" actId="478"/>
        <pc:sldMkLst>
          <pc:docMk/>
          <pc:sldMk cId="2539907985" sldId="574"/>
        </pc:sldMkLst>
        <pc:spChg chg="del mod">
          <ac:chgData name="Breno Nicelatchi" userId="495d62745e7169d0" providerId="LiveId" clId="{C3C4F742-C7F4-4B54-BDFB-6063D92D00DE}" dt="2023-09-05T22:38:33.151" v="3495" actId="478"/>
          <ac:spMkLst>
            <pc:docMk/>
            <pc:sldMk cId="2539907985" sldId="574"/>
            <ac:spMk id="16" creationId="{0BB3C831-BA2C-A894-C145-F63640E21DD6}"/>
          </ac:spMkLst>
        </pc:spChg>
        <pc:spChg chg="del">
          <ac:chgData name="Breno Nicelatchi" userId="495d62745e7169d0" providerId="LiveId" clId="{C3C4F742-C7F4-4B54-BDFB-6063D92D00DE}" dt="2023-09-05T22:38:33.151" v="3495" actId="478"/>
          <ac:spMkLst>
            <pc:docMk/>
            <pc:sldMk cId="2539907985" sldId="574"/>
            <ac:spMk id="17" creationId="{48AB0C25-F503-51FA-2CF1-F3024FBA87A9}"/>
          </ac:spMkLst>
        </pc:spChg>
        <pc:spChg chg="mod">
          <ac:chgData name="Breno Nicelatchi" userId="495d62745e7169d0" providerId="LiveId" clId="{C3C4F742-C7F4-4B54-BDFB-6063D92D00DE}" dt="2023-09-05T22:36:56.969" v="3467" actId="1076"/>
          <ac:spMkLst>
            <pc:docMk/>
            <pc:sldMk cId="2539907985" sldId="574"/>
            <ac:spMk id="20" creationId="{3574DDEC-6A6D-7853-BC85-29A03D12383E}"/>
          </ac:spMkLst>
        </pc:spChg>
        <pc:spChg chg="del mod">
          <ac:chgData name="Breno Nicelatchi" userId="495d62745e7169d0" providerId="LiveId" clId="{C3C4F742-C7F4-4B54-BDFB-6063D92D00DE}" dt="2023-09-05T22:38:33.151" v="3495" actId="478"/>
          <ac:spMkLst>
            <pc:docMk/>
            <pc:sldMk cId="2539907985" sldId="574"/>
            <ac:spMk id="24" creationId="{22CBBDD9-E743-AE04-C16F-47C4E92AB2B2}"/>
          </ac:spMkLst>
        </pc:spChg>
        <pc:spChg chg="del mod">
          <ac:chgData name="Breno Nicelatchi" userId="495d62745e7169d0" providerId="LiveId" clId="{C3C4F742-C7F4-4B54-BDFB-6063D92D00DE}" dt="2023-09-05T22:38:33.151" v="3495" actId="478"/>
          <ac:spMkLst>
            <pc:docMk/>
            <pc:sldMk cId="2539907985" sldId="574"/>
            <ac:spMk id="25" creationId="{A89E4DA3-0001-A0BC-5882-C5DE26DA9908}"/>
          </ac:spMkLst>
        </pc:spChg>
        <pc:spChg chg="mod">
          <ac:chgData name="Breno Nicelatchi" userId="495d62745e7169d0" providerId="LiveId" clId="{C3C4F742-C7F4-4B54-BDFB-6063D92D00DE}" dt="2023-09-05T22:36:29.112" v="3458" actId="113"/>
          <ac:spMkLst>
            <pc:docMk/>
            <pc:sldMk cId="2539907985" sldId="574"/>
            <ac:spMk id="26" creationId="{ABE38C68-A047-4C0E-AC34-3DEC713498C3}"/>
          </ac:spMkLst>
        </pc:spChg>
        <pc:grpChg chg="del">
          <ac:chgData name="Breno Nicelatchi" userId="495d62745e7169d0" providerId="LiveId" clId="{C3C4F742-C7F4-4B54-BDFB-6063D92D00DE}" dt="2023-09-05T22:38:28.193" v="3493" actId="478"/>
          <ac:grpSpMkLst>
            <pc:docMk/>
            <pc:sldMk cId="2539907985" sldId="574"/>
            <ac:grpSpMk id="7" creationId="{0D24FE88-5728-254D-9CCE-FA1B72EEB500}"/>
          </ac:grpSpMkLst>
        </pc:grpChg>
        <pc:grpChg chg="del">
          <ac:chgData name="Breno Nicelatchi" userId="495d62745e7169d0" providerId="LiveId" clId="{C3C4F742-C7F4-4B54-BDFB-6063D92D00DE}" dt="2023-09-05T22:38:29.884" v="3494" actId="478"/>
          <ac:grpSpMkLst>
            <pc:docMk/>
            <pc:sldMk cId="2539907985" sldId="574"/>
            <ac:grpSpMk id="11" creationId="{F7987F05-A2AF-9690-853C-4B14A3719CEE}"/>
          </ac:grpSpMkLst>
        </pc:grpChg>
        <pc:cxnChg chg="del">
          <ac:chgData name="Breno Nicelatchi" userId="495d62745e7169d0" providerId="LiveId" clId="{C3C4F742-C7F4-4B54-BDFB-6063D92D00DE}" dt="2023-09-05T22:38:33.151" v="3495" actId="478"/>
          <ac:cxnSpMkLst>
            <pc:docMk/>
            <pc:sldMk cId="2539907985" sldId="574"/>
            <ac:cxnSpMk id="15" creationId="{056B431E-4EC1-2D0B-9E5C-38E20AE40B1C}"/>
          </ac:cxnSpMkLst>
        </pc:cxnChg>
        <pc:cxnChg chg="del">
          <ac:chgData name="Breno Nicelatchi" userId="495d62745e7169d0" providerId="LiveId" clId="{C3C4F742-C7F4-4B54-BDFB-6063D92D00DE}" dt="2023-09-05T22:38:35.618" v="3496" actId="478"/>
          <ac:cxnSpMkLst>
            <pc:docMk/>
            <pc:sldMk cId="2539907985" sldId="574"/>
            <ac:cxnSpMk id="23" creationId="{1A4DE0F0-0095-86E0-E25B-56100E9C155D}"/>
          </ac:cxnSpMkLst>
        </pc:cxnChg>
      </pc:sldChg>
      <pc:sldChg chg="delSp modSp add mod delAnim modAnim">
        <pc:chgData name="Breno Nicelatchi" userId="495d62745e7169d0" providerId="LiveId" clId="{C3C4F742-C7F4-4B54-BDFB-6063D92D00DE}" dt="2023-09-05T22:40:29.698" v="3510" actId="208"/>
        <pc:sldMkLst>
          <pc:docMk/>
          <pc:sldMk cId="1480532563" sldId="575"/>
        </pc:sldMkLst>
        <pc:spChg chg="del">
          <ac:chgData name="Breno Nicelatchi" userId="495d62745e7169d0" providerId="LiveId" clId="{C3C4F742-C7F4-4B54-BDFB-6063D92D00DE}" dt="2023-09-05T22:38:43.539" v="3498" actId="478"/>
          <ac:spMkLst>
            <pc:docMk/>
            <pc:sldMk cId="1480532563" sldId="575"/>
            <ac:spMk id="16" creationId="{0BB3C831-BA2C-A894-C145-F63640E21DD6}"/>
          </ac:spMkLst>
        </pc:spChg>
        <pc:spChg chg="del">
          <ac:chgData name="Breno Nicelatchi" userId="495d62745e7169d0" providerId="LiveId" clId="{C3C4F742-C7F4-4B54-BDFB-6063D92D00DE}" dt="2023-09-05T22:38:43.539" v="3498" actId="478"/>
          <ac:spMkLst>
            <pc:docMk/>
            <pc:sldMk cId="1480532563" sldId="575"/>
            <ac:spMk id="17" creationId="{48AB0C25-F503-51FA-2CF1-F3024FBA87A9}"/>
          </ac:spMkLst>
        </pc:spChg>
        <pc:spChg chg="mod">
          <ac:chgData name="Breno Nicelatchi" userId="495d62745e7169d0" providerId="LiveId" clId="{C3C4F742-C7F4-4B54-BDFB-6063D92D00DE}" dt="2023-09-05T22:39:55.280" v="3503" actId="207"/>
          <ac:spMkLst>
            <pc:docMk/>
            <pc:sldMk cId="1480532563" sldId="575"/>
            <ac:spMk id="20" creationId="{3574DDEC-6A6D-7853-BC85-29A03D12383E}"/>
          </ac:spMkLst>
        </pc:spChg>
        <pc:spChg chg="mod">
          <ac:chgData name="Breno Nicelatchi" userId="495d62745e7169d0" providerId="LiveId" clId="{C3C4F742-C7F4-4B54-BDFB-6063D92D00DE}" dt="2023-09-05T22:40:00.191" v="3504" actId="207"/>
          <ac:spMkLst>
            <pc:docMk/>
            <pc:sldMk cId="1480532563" sldId="575"/>
            <ac:spMk id="21" creationId="{52A3FF3D-DCFF-E79D-0C36-3F7042C00E08}"/>
          </ac:spMkLst>
        </pc:spChg>
        <pc:grpChg chg="del">
          <ac:chgData name="Breno Nicelatchi" userId="495d62745e7169d0" providerId="LiveId" clId="{C3C4F742-C7F4-4B54-BDFB-6063D92D00DE}" dt="2023-09-05T22:38:40.465" v="3497" actId="478"/>
          <ac:grpSpMkLst>
            <pc:docMk/>
            <pc:sldMk cId="1480532563" sldId="575"/>
            <ac:grpSpMk id="11" creationId="{F7987F05-A2AF-9690-853C-4B14A3719CEE}"/>
          </ac:grpSpMkLst>
        </pc:grpChg>
        <pc:cxnChg chg="del">
          <ac:chgData name="Breno Nicelatchi" userId="495d62745e7169d0" providerId="LiveId" clId="{C3C4F742-C7F4-4B54-BDFB-6063D92D00DE}" dt="2023-09-05T22:38:43.539" v="3498" actId="478"/>
          <ac:cxnSpMkLst>
            <pc:docMk/>
            <pc:sldMk cId="1480532563" sldId="575"/>
            <ac:cxnSpMk id="15" creationId="{056B431E-4EC1-2D0B-9E5C-38E20AE40B1C}"/>
          </ac:cxnSpMkLst>
        </pc:cxnChg>
        <pc:cxnChg chg="mod">
          <ac:chgData name="Breno Nicelatchi" userId="495d62745e7169d0" providerId="LiveId" clId="{C3C4F742-C7F4-4B54-BDFB-6063D92D00DE}" dt="2023-09-05T22:40:29.698" v="3510" actId="208"/>
          <ac:cxnSpMkLst>
            <pc:docMk/>
            <pc:sldMk cId="1480532563" sldId="575"/>
            <ac:cxnSpMk id="19" creationId="{16FEEFD0-2530-16BA-4CC8-8AA1D11730B1}"/>
          </ac:cxnSpMkLst>
        </pc:cxnChg>
      </pc:sldChg>
      <pc:sldChg chg="modSp add mod modAnim">
        <pc:chgData name="Breno Nicelatchi" userId="495d62745e7169d0" providerId="LiveId" clId="{C3C4F742-C7F4-4B54-BDFB-6063D92D00DE}" dt="2023-09-05T22:40:24.736" v="3509" actId="208"/>
        <pc:sldMkLst>
          <pc:docMk/>
          <pc:sldMk cId="59415397" sldId="576"/>
        </pc:sldMkLst>
        <pc:spChg chg="mod">
          <ac:chgData name="Breno Nicelatchi" userId="495d62745e7169d0" providerId="LiveId" clId="{C3C4F742-C7F4-4B54-BDFB-6063D92D00DE}" dt="2023-09-05T22:40:15.613" v="3507" actId="207"/>
          <ac:spMkLst>
            <pc:docMk/>
            <pc:sldMk cId="59415397" sldId="576"/>
            <ac:spMk id="20" creationId="{3574DDEC-6A6D-7853-BC85-29A03D12383E}"/>
          </ac:spMkLst>
        </pc:spChg>
        <pc:spChg chg="mod">
          <ac:chgData name="Breno Nicelatchi" userId="495d62745e7169d0" providerId="LiveId" clId="{C3C4F742-C7F4-4B54-BDFB-6063D92D00DE}" dt="2023-09-05T22:40:06.727" v="3505" actId="207"/>
          <ac:spMkLst>
            <pc:docMk/>
            <pc:sldMk cId="59415397" sldId="576"/>
            <ac:spMk id="21" creationId="{52A3FF3D-DCFF-E79D-0C36-3F7042C00E08}"/>
          </ac:spMkLst>
        </pc:spChg>
        <pc:spChg chg="mod">
          <ac:chgData name="Breno Nicelatchi" userId="495d62745e7169d0" providerId="LiveId" clId="{C3C4F742-C7F4-4B54-BDFB-6063D92D00DE}" dt="2023-09-05T22:40:18.157" v="3508" actId="207"/>
          <ac:spMkLst>
            <pc:docMk/>
            <pc:sldMk cId="59415397" sldId="576"/>
            <ac:spMk id="24" creationId="{22CBBDD9-E743-AE04-C16F-47C4E92AB2B2}"/>
          </ac:spMkLst>
        </pc:spChg>
        <pc:spChg chg="mod">
          <ac:chgData name="Breno Nicelatchi" userId="495d62745e7169d0" providerId="LiveId" clId="{C3C4F742-C7F4-4B54-BDFB-6063D92D00DE}" dt="2023-09-05T22:40:10.444" v="3506" actId="207"/>
          <ac:spMkLst>
            <pc:docMk/>
            <pc:sldMk cId="59415397" sldId="576"/>
            <ac:spMk id="25" creationId="{A89E4DA3-0001-A0BC-5882-C5DE26DA9908}"/>
          </ac:spMkLst>
        </pc:spChg>
        <pc:cxnChg chg="mod">
          <ac:chgData name="Breno Nicelatchi" userId="495d62745e7169d0" providerId="LiveId" clId="{C3C4F742-C7F4-4B54-BDFB-6063D92D00DE}" dt="2023-09-05T22:40:24.736" v="3509" actId="208"/>
          <ac:cxnSpMkLst>
            <pc:docMk/>
            <pc:sldMk cId="59415397" sldId="576"/>
            <ac:cxnSpMk id="19" creationId="{16FEEFD0-2530-16BA-4CC8-8AA1D11730B1}"/>
          </ac:cxnSpMkLst>
        </pc:cxnChg>
        <pc:cxnChg chg="mod">
          <ac:chgData name="Breno Nicelatchi" userId="495d62745e7169d0" providerId="LiveId" clId="{C3C4F742-C7F4-4B54-BDFB-6063D92D00DE}" dt="2023-09-05T22:40:24.736" v="3509" actId="208"/>
          <ac:cxnSpMkLst>
            <pc:docMk/>
            <pc:sldMk cId="59415397" sldId="576"/>
            <ac:cxnSpMk id="23" creationId="{1A4DE0F0-0095-86E0-E25B-56100E9C155D}"/>
          </ac:cxnSpMkLst>
        </pc:cxnChg>
      </pc:sldChg>
      <pc:sldChg chg="delSp modSp add mod">
        <pc:chgData name="Breno Nicelatchi" userId="495d62745e7169d0" providerId="LiveId" clId="{C3C4F742-C7F4-4B54-BDFB-6063D92D00DE}" dt="2023-09-05T22:42:13.991" v="3536" actId="14100"/>
        <pc:sldMkLst>
          <pc:docMk/>
          <pc:sldMk cId="83068405" sldId="577"/>
        </pc:sldMkLst>
        <pc:spChg chg="mod">
          <ac:chgData name="Breno Nicelatchi" userId="495d62745e7169d0" providerId="LiveId" clId="{C3C4F742-C7F4-4B54-BDFB-6063D92D00DE}" dt="2023-09-05T22:42:13.991" v="3536" actId="14100"/>
          <ac:spMkLst>
            <pc:docMk/>
            <pc:sldMk cId="83068405" sldId="577"/>
            <ac:spMk id="18" creationId="{7BC0A6B4-BF95-17A2-D5D3-EDABB8FCFF96}"/>
          </ac:spMkLst>
        </pc:spChg>
        <pc:spChg chg="mod">
          <ac:chgData name="Breno Nicelatchi" userId="495d62745e7169d0" providerId="LiveId" clId="{C3C4F742-C7F4-4B54-BDFB-6063D92D00DE}" dt="2023-09-05T22:42:11.304" v="3535" actId="14100"/>
          <ac:spMkLst>
            <pc:docMk/>
            <pc:sldMk cId="83068405" sldId="577"/>
            <ac:spMk id="20" creationId="{4EEDC2C9-FD99-A62A-F7A7-4157A17CDD26}"/>
          </ac:spMkLst>
        </pc:spChg>
        <pc:grpChg chg="del">
          <ac:chgData name="Breno Nicelatchi" userId="495d62745e7169d0" providerId="LiveId" clId="{C3C4F742-C7F4-4B54-BDFB-6063D92D00DE}" dt="2023-09-05T22:41:14.829" v="3512" actId="478"/>
          <ac:grpSpMkLst>
            <pc:docMk/>
            <pc:sldMk cId="83068405" sldId="577"/>
            <ac:grpSpMk id="4" creationId="{EE03BF7E-B227-08C5-D88B-D88A330C4BCD}"/>
          </ac:grpSpMkLst>
        </pc:grpChg>
      </pc:sldChg>
      <pc:sldChg chg="addSp delSp modSp add mod modAnim">
        <pc:chgData name="Breno Nicelatchi" userId="495d62745e7169d0" providerId="LiveId" clId="{C3C4F742-C7F4-4B54-BDFB-6063D92D00DE}" dt="2023-09-05T22:58:27.188" v="3557" actId="14861"/>
        <pc:sldMkLst>
          <pc:docMk/>
          <pc:sldMk cId="656083472" sldId="578"/>
        </pc:sldMkLst>
        <pc:spChg chg="mod">
          <ac:chgData name="Breno Nicelatchi" userId="495d62745e7169d0" providerId="LiveId" clId="{C3C4F742-C7F4-4B54-BDFB-6063D92D00DE}" dt="2023-09-05T22:51:41.989" v="3546" actId="14100"/>
          <ac:spMkLst>
            <pc:docMk/>
            <pc:sldMk cId="656083472" sldId="578"/>
            <ac:spMk id="2" creationId="{B60CFEB9-518D-99FB-899D-7C82B3A35D4A}"/>
          </ac:spMkLst>
        </pc:spChg>
        <pc:spChg chg="mod">
          <ac:chgData name="Breno Nicelatchi" userId="495d62745e7169d0" providerId="LiveId" clId="{C3C4F742-C7F4-4B54-BDFB-6063D92D00DE}" dt="2023-09-05T22:58:27.188" v="3557" actId="14861"/>
          <ac:spMkLst>
            <pc:docMk/>
            <pc:sldMk cId="656083472" sldId="578"/>
            <ac:spMk id="5" creationId="{526FAC1D-C0A5-1F56-BB1A-D7060E3D81AA}"/>
          </ac:spMkLst>
        </pc:spChg>
        <pc:spChg chg="mod">
          <ac:chgData name="Breno Nicelatchi" userId="495d62745e7169d0" providerId="LiveId" clId="{C3C4F742-C7F4-4B54-BDFB-6063D92D00DE}" dt="2023-09-05T22:52:04.727" v="3551" actId="14100"/>
          <ac:spMkLst>
            <pc:docMk/>
            <pc:sldMk cId="656083472" sldId="578"/>
            <ac:spMk id="6" creationId="{D65FAF7F-F15B-7AC6-6249-89D3C5CED6F6}"/>
          </ac:spMkLst>
        </pc:spChg>
        <pc:spChg chg="mod">
          <ac:chgData name="Breno Nicelatchi" userId="495d62745e7169d0" providerId="LiveId" clId="{C3C4F742-C7F4-4B54-BDFB-6063D92D00DE}" dt="2023-09-05T22:51:49.091" v="3547" actId="1076"/>
          <ac:spMkLst>
            <pc:docMk/>
            <pc:sldMk cId="656083472" sldId="578"/>
            <ac:spMk id="12" creationId="{2B8CF0BA-E13B-15F8-710C-9B9179E9EB08}"/>
          </ac:spMkLst>
        </pc:spChg>
        <pc:spChg chg="mod">
          <ac:chgData name="Breno Nicelatchi" userId="495d62745e7169d0" providerId="LiveId" clId="{C3C4F742-C7F4-4B54-BDFB-6063D92D00DE}" dt="2023-09-05T22:51:49.091" v="3547" actId="1076"/>
          <ac:spMkLst>
            <pc:docMk/>
            <pc:sldMk cId="656083472" sldId="578"/>
            <ac:spMk id="13" creationId="{DDCC4B7B-2EF7-3B4A-B360-C0D2E37032A6}"/>
          </ac:spMkLst>
        </pc:spChg>
        <pc:grpChg chg="del mod">
          <ac:chgData name="Breno Nicelatchi" userId="495d62745e7169d0" providerId="LiveId" clId="{C3C4F742-C7F4-4B54-BDFB-6063D92D00DE}" dt="2023-09-05T22:52:10.671" v="3553" actId="478"/>
          <ac:grpSpMkLst>
            <pc:docMk/>
            <pc:sldMk cId="656083472" sldId="578"/>
            <ac:grpSpMk id="11" creationId="{9828E53C-DA24-DA43-5FCB-FC60B98F23D9}"/>
          </ac:grpSpMkLst>
        </pc:grpChg>
        <pc:picChg chg="add mod">
          <ac:chgData name="Breno Nicelatchi" userId="495d62745e7169d0" providerId="LiveId" clId="{C3C4F742-C7F4-4B54-BDFB-6063D92D00DE}" dt="2023-09-05T22:51:38.836" v="3545" actId="167"/>
          <ac:picMkLst>
            <pc:docMk/>
            <pc:sldMk cId="656083472" sldId="578"/>
            <ac:picMk id="3" creationId="{F4EB8544-06CB-45BF-64DA-60CB3D580DC9}"/>
          </ac:picMkLst>
        </pc:picChg>
        <pc:picChg chg="add mod">
          <ac:chgData name="Breno Nicelatchi" userId="495d62745e7169d0" providerId="LiveId" clId="{C3C4F742-C7F4-4B54-BDFB-6063D92D00DE}" dt="2023-09-05T22:52:41.776" v="3556" actId="1076"/>
          <ac:picMkLst>
            <pc:docMk/>
            <pc:sldMk cId="656083472" sldId="578"/>
            <ac:picMk id="4" creationId="{04C9520C-EA89-8E1A-CF33-A581959D7177}"/>
          </ac:picMkLst>
        </pc:picChg>
        <pc:picChg chg="del">
          <ac:chgData name="Breno Nicelatchi" userId="495d62745e7169d0" providerId="LiveId" clId="{C3C4F742-C7F4-4B54-BDFB-6063D92D00DE}" dt="2023-09-05T22:51:11.165" v="3539" actId="478"/>
          <ac:picMkLst>
            <pc:docMk/>
            <pc:sldMk cId="656083472" sldId="578"/>
            <ac:picMk id="10" creationId="{B927F89C-D4CB-9C28-2398-B3CD0B413880}"/>
          </ac:picMkLst>
        </pc:picChg>
      </pc:sldChg>
      <pc:sldChg chg="delSp modSp add mod modTransition modAnim">
        <pc:chgData name="Breno Nicelatchi" userId="495d62745e7169d0" providerId="LiveId" clId="{C3C4F742-C7F4-4B54-BDFB-6063D92D00DE}" dt="2023-09-05T23:04:54.271" v="3655" actId="1076"/>
        <pc:sldMkLst>
          <pc:docMk/>
          <pc:sldMk cId="1035840364" sldId="579"/>
        </pc:sldMkLst>
        <pc:spChg chg="mod">
          <ac:chgData name="Breno Nicelatchi" userId="495d62745e7169d0" providerId="LiveId" clId="{C3C4F742-C7F4-4B54-BDFB-6063D92D00DE}" dt="2023-09-05T23:04:54.271" v="3655" actId="1076"/>
          <ac:spMkLst>
            <pc:docMk/>
            <pc:sldMk cId="1035840364" sldId="579"/>
            <ac:spMk id="111" creationId="{218A1723-10B4-F126-65BB-B50D5528CBA6}"/>
          </ac:spMkLst>
        </pc:spChg>
        <pc:grpChg chg="del">
          <ac:chgData name="Breno Nicelatchi" userId="495d62745e7169d0" providerId="LiveId" clId="{C3C4F742-C7F4-4B54-BDFB-6063D92D00DE}" dt="2023-09-05T23:04:45.987" v="3652" actId="478"/>
          <ac:grpSpMkLst>
            <pc:docMk/>
            <pc:sldMk cId="1035840364" sldId="579"/>
            <ac:grpSpMk id="100" creationId="{F0BD308F-7A99-563E-0623-07E63300D46A}"/>
          </ac:grpSpMkLst>
        </pc:grpChg>
      </pc:sldChg>
      <pc:sldChg chg="modSp add mod">
        <pc:chgData name="Breno Nicelatchi" userId="495d62745e7169d0" providerId="LiveId" clId="{C3C4F742-C7F4-4B54-BDFB-6063D92D00DE}" dt="2023-09-05T23:09:39.874" v="3718" actId="1036"/>
        <pc:sldMkLst>
          <pc:docMk/>
          <pc:sldMk cId="2751413075" sldId="580"/>
        </pc:sldMkLst>
        <pc:spChg chg="mod">
          <ac:chgData name="Breno Nicelatchi" userId="495d62745e7169d0" providerId="LiveId" clId="{C3C4F742-C7F4-4B54-BDFB-6063D92D00DE}" dt="2023-09-05T23:07:47.462" v="3678" actId="207"/>
          <ac:spMkLst>
            <pc:docMk/>
            <pc:sldMk cId="2751413075" sldId="580"/>
            <ac:spMk id="13" creationId="{C5A9E72A-7C23-395A-A6E8-3485CF5935FA}"/>
          </ac:spMkLst>
        </pc:spChg>
        <pc:spChg chg="mod">
          <ac:chgData name="Breno Nicelatchi" userId="495d62745e7169d0" providerId="LiveId" clId="{C3C4F742-C7F4-4B54-BDFB-6063D92D00DE}" dt="2023-09-05T23:09:39.874" v="3718" actId="1036"/>
          <ac:spMkLst>
            <pc:docMk/>
            <pc:sldMk cId="2751413075" sldId="580"/>
            <ac:spMk id="21" creationId="{549D2570-9ECC-2F41-53DF-673EA7A89F62}"/>
          </ac:spMkLst>
        </pc:spChg>
        <pc:spChg chg="mod">
          <ac:chgData name="Breno Nicelatchi" userId="495d62745e7169d0" providerId="LiveId" clId="{C3C4F742-C7F4-4B54-BDFB-6063D92D00DE}" dt="2023-09-05T23:06:39.112" v="3662" actId="20577"/>
          <ac:spMkLst>
            <pc:docMk/>
            <pc:sldMk cId="2751413075" sldId="580"/>
            <ac:spMk id="22" creationId="{142E4683-8548-1F12-427B-849CF0DC9AE2}"/>
          </ac:spMkLst>
        </pc:spChg>
      </pc:sldChg>
      <pc:sldChg chg="modSp add mod">
        <pc:chgData name="Breno Nicelatchi" userId="495d62745e7169d0" providerId="LiveId" clId="{C3C4F742-C7F4-4B54-BDFB-6063D92D00DE}" dt="2023-09-05T23:09:34.325" v="3712" actId="1035"/>
        <pc:sldMkLst>
          <pc:docMk/>
          <pc:sldMk cId="3149553705" sldId="581"/>
        </pc:sldMkLst>
        <pc:spChg chg="mod">
          <ac:chgData name="Breno Nicelatchi" userId="495d62745e7169d0" providerId="LiveId" clId="{C3C4F742-C7F4-4B54-BDFB-6063D92D00DE}" dt="2023-09-05T23:07:43.805" v="3677" actId="207"/>
          <ac:spMkLst>
            <pc:docMk/>
            <pc:sldMk cId="3149553705" sldId="581"/>
            <ac:spMk id="13" creationId="{C5A9E72A-7C23-395A-A6E8-3485CF5935FA}"/>
          </ac:spMkLst>
        </pc:spChg>
        <pc:spChg chg="mod">
          <ac:chgData name="Breno Nicelatchi" userId="495d62745e7169d0" providerId="LiveId" clId="{C3C4F742-C7F4-4B54-BDFB-6063D92D00DE}" dt="2023-09-05T23:09:34.325" v="3712" actId="1035"/>
          <ac:spMkLst>
            <pc:docMk/>
            <pc:sldMk cId="3149553705" sldId="581"/>
            <ac:spMk id="21" creationId="{549D2570-9ECC-2F41-53DF-673EA7A89F62}"/>
          </ac:spMkLst>
        </pc:spChg>
        <pc:spChg chg="mod">
          <ac:chgData name="Breno Nicelatchi" userId="495d62745e7169d0" providerId="LiveId" clId="{C3C4F742-C7F4-4B54-BDFB-6063D92D00DE}" dt="2023-09-05T23:06:42.636" v="3664" actId="20577"/>
          <ac:spMkLst>
            <pc:docMk/>
            <pc:sldMk cId="3149553705" sldId="581"/>
            <ac:spMk id="22" creationId="{142E4683-8548-1F12-427B-849CF0DC9AE2}"/>
          </ac:spMkLst>
        </pc:spChg>
      </pc:sldChg>
      <pc:sldChg chg="modSp add mod">
        <pc:chgData name="Breno Nicelatchi" userId="495d62745e7169d0" providerId="LiveId" clId="{C3C4F742-C7F4-4B54-BDFB-6063D92D00DE}" dt="2023-09-05T23:10:07.360" v="3729" actId="1037"/>
        <pc:sldMkLst>
          <pc:docMk/>
          <pc:sldMk cId="2265782548" sldId="582"/>
        </pc:sldMkLst>
        <pc:spChg chg="mod">
          <ac:chgData name="Breno Nicelatchi" userId="495d62745e7169d0" providerId="LiveId" clId="{C3C4F742-C7F4-4B54-BDFB-6063D92D00DE}" dt="2023-09-05T23:07:40.869" v="3676" actId="207"/>
          <ac:spMkLst>
            <pc:docMk/>
            <pc:sldMk cId="2265782548" sldId="582"/>
            <ac:spMk id="13" creationId="{C5A9E72A-7C23-395A-A6E8-3485CF5935FA}"/>
          </ac:spMkLst>
        </pc:spChg>
        <pc:spChg chg="mod">
          <ac:chgData name="Breno Nicelatchi" userId="495d62745e7169d0" providerId="LiveId" clId="{C3C4F742-C7F4-4B54-BDFB-6063D92D00DE}" dt="2023-09-05T23:10:07.360" v="3729" actId="1037"/>
          <ac:spMkLst>
            <pc:docMk/>
            <pc:sldMk cId="2265782548" sldId="582"/>
            <ac:spMk id="21" creationId="{549D2570-9ECC-2F41-53DF-673EA7A89F62}"/>
          </ac:spMkLst>
        </pc:spChg>
        <pc:spChg chg="mod">
          <ac:chgData name="Breno Nicelatchi" userId="495d62745e7169d0" providerId="LiveId" clId="{C3C4F742-C7F4-4B54-BDFB-6063D92D00DE}" dt="2023-09-05T23:06:45.859" v="3666" actId="20577"/>
          <ac:spMkLst>
            <pc:docMk/>
            <pc:sldMk cId="2265782548" sldId="582"/>
            <ac:spMk id="22" creationId="{142E4683-8548-1F12-427B-849CF0DC9AE2}"/>
          </ac:spMkLst>
        </pc:spChg>
      </pc:sldChg>
      <pc:sldChg chg="modSp add mod">
        <pc:chgData name="Breno Nicelatchi" userId="495d62745e7169d0" providerId="LiveId" clId="{C3C4F742-C7F4-4B54-BDFB-6063D92D00DE}" dt="2023-09-05T23:10:27.755" v="3742" actId="1035"/>
        <pc:sldMkLst>
          <pc:docMk/>
          <pc:sldMk cId="84427345" sldId="583"/>
        </pc:sldMkLst>
        <pc:spChg chg="mod">
          <ac:chgData name="Breno Nicelatchi" userId="495d62745e7169d0" providerId="LiveId" clId="{C3C4F742-C7F4-4B54-BDFB-6063D92D00DE}" dt="2023-09-05T23:07:36.274" v="3675" actId="207"/>
          <ac:spMkLst>
            <pc:docMk/>
            <pc:sldMk cId="84427345" sldId="583"/>
            <ac:spMk id="13" creationId="{C5A9E72A-7C23-395A-A6E8-3485CF5935FA}"/>
          </ac:spMkLst>
        </pc:spChg>
        <pc:spChg chg="mod">
          <ac:chgData name="Breno Nicelatchi" userId="495d62745e7169d0" providerId="LiveId" clId="{C3C4F742-C7F4-4B54-BDFB-6063D92D00DE}" dt="2023-09-05T23:10:27.755" v="3742" actId="1035"/>
          <ac:spMkLst>
            <pc:docMk/>
            <pc:sldMk cId="84427345" sldId="583"/>
            <ac:spMk id="21" creationId="{549D2570-9ECC-2F41-53DF-673EA7A89F62}"/>
          </ac:spMkLst>
        </pc:spChg>
        <pc:spChg chg="mod">
          <ac:chgData name="Breno Nicelatchi" userId="495d62745e7169d0" providerId="LiveId" clId="{C3C4F742-C7F4-4B54-BDFB-6063D92D00DE}" dt="2023-09-05T23:06:49.167" v="3668" actId="20577"/>
          <ac:spMkLst>
            <pc:docMk/>
            <pc:sldMk cId="84427345" sldId="583"/>
            <ac:spMk id="22" creationId="{142E4683-8548-1F12-427B-849CF0DC9AE2}"/>
          </ac:spMkLst>
        </pc:spChg>
      </pc:sldChg>
      <pc:sldChg chg="modSp add mod">
        <pc:chgData name="Breno Nicelatchi" userId="495d62745e7169d0" providerId="LiveId" clId="{C3C4F742-C7F4-4B54-BDFB-6063D92D00DE}" dt="2023-09-05T23:10:54.953" v="3748" actId="14100"/>
        <pc:sldMkLst>
          <pc:docMk/>
          <pc:sldMk cId="365891888" sldId="584"/>
        </pc:sldMkLst>
        <pc:spChg chg="mod">
          <ac:chgData name="Breno Nicelatchi" userId="495d62745e7169d0" providerId="LiveId" clId="{C3C4F742-C7F4-4B54-BDFB-6063D92D00DE}" dt="2023-09-05T23:08:01.234" v="3681" actId="207"/>
          <ac:spMkLst>
            <pc:docMk/>
            <pc:sldMk cId="365891888" sldId="584"/>
            <ac:spMk id="13" creationId="{C5A9E72A-7C23-395A-A6E8-3485CF5935FA}"/>
          </ac:spMkLst>
        </pc:spChg>
        <pc:spChg chg="mod">
          <ac:chgData name="Breno Nicelatchi" userId="495d62745e7169d0" providerId="LiveId" clId="{C3C4F742-C7F4-4B54-BDFB-6063D92D00DE}" dt="2023-09-05T23:10:54.953" v="3748" actId="14100"/>
          <ac:spMkLst>
            <pc:docMk/>
            <pc:sldMk cId="365891888" sldId="584"/>
            <ac:spMk id="21" creationId="{549D2570-9ECC-2F41-53DF-673EA7A89F62}"/>
          </ac:spMkLst>
        </pc:spChg>
        <pc:spChg chg="mod">
          <ac:chgData name="Breno Nicelatchi" userId="495d62745e7169d0" providerId="LiveId" clId="{C3C4F742-C7F4-4B54-BDFB-6063D92D00DE}" dt="2023-09-05T23:06:52.612" v="3670" actId="20577"/>
          <ac:spMkLst>
            <pc:docMk/>
            <pc:sldMk cId="365891888" sldId="584"/>
            <ac:spMk id="22" creationId="{142E4683-8548-1F12-427B-849CF0DC9AE2}"/>
          </ac:spMkLst>
        </pc:spChg>
      </pc:sldChg>
      <pc:sldChg chg="modSp add mod">
        <pc:chgData name="Breno Nicelatchi" userId="495d62745e7169d0" providerId="LiveId" clId="{C3C4F742-C7F4-4B54-BDFB-6063D92D00DE}" dt="2023-09-05T23:12:20.435" v="3762" actId="1076"/>
        <pc:sldMkLst>
          <pc:docMk/>
          <pc:sldMk cId="4198968302" sldId="585"/>
        </pc:sldMkLst>
        <pc:spChg chg="mod">
          <ac:chgData name="Breno Nicelatchi" userId="495d62745e7169d0" providerId="LiveId" clId="{C3C4F742-C7F4-4B54-BDFB-6063D92D00DE}" dt="2023-09-05T23:11:56.921" v="3755" actId="403"/>
          <ac:spMkLst>
            <pc:docMk/>
            <pc:sldMk cId="4198968302" sldId="585"/>
            <ac:spMk id="25" creationId="{A25F20EB-4B87-BDBF-9621-F77892F08A16}"/>
          </ac:spMkLst>
        </pc:spChg>
        <pc:spChg chg="mod">
          <ac:chgData name="Breno Nicelatchi" userId="495d62745e7169d0" providerId="LiveId" clId="{C3C4F742-C7F4-4B54-BDFB-6063D92D00DE}" dt="2023-09-05T23:12:20.435" v="3762" actId="1076"/>
          <ac:spMkLst>
            <pc:docMk/>
            <pc:sldMk cId="4198968302" sldId="585"/>
            <ac:spMk id="26" creationId="{7F0F2983-3514-3FA1-0FD8-5C3B26F0FEDB}"/>
          </ac:spMkLst>
        </pc:spChg>
      </pc:sldChg>
      <pc:sldChg chg="addSp delSp modSp add mod modAnim">
        <pc:chgData name="Breno Nicelatchi" userId="495d62745e7169d0" providerId="LiveId" clId="{C3C4F742-C7F4-4B54-BDFB-6063D92D00DE}" dt="2023-09-05T23:14:12.158" v="3789" actId="1038"/>
        <pc:sldMkLst>
          <pc:docMk/>
          <pc:sldMk cId="214268462" sldId="586"/>
        </pc:sldMkLst>
        <pc:spChg chg="add mod">
          <ac:chgData name="Breno Nicelatchi" userId="495d62745e7169d0" providerId="LiveId" clId="{C3C4F742-C7F4-4B54-BDFB-6063D92D00DE}" dt="2023-09-05T23:14:12.158" v="3789" actId="1038"/>
          <ac:spMkLst>
            <pc:docMk/>
            <pc:sldMk cId="214268462" sldId="586"/>
            <ac:spMk id="4" creationId="{6E96BF95-34D8-AB63-8475-0CCCB7EACC21}"/>
          </ac:spMkLst>
        </pc:spChg>
        <pc:spChg chg="mod">
          <ac:chgData name="Breno Nicelatchi" userId="495d62745e7169d0" providerId="LiveId" clId="{C3C4F742-C7F4-4B54-BDFB-6063D92D00DE}" dt="2023-09-05T23:13:50.346" v="3783" actId="207"/>
          <ac:spMkLst>
            <pc:docMk/>
            <pc:sldMk cId="214268462" sldId="586"/>
            <ac:spMk id="101" creationId="{8D632C37-4AA2-89D7-AA5F-57FEAAA86BB4}"/>
          </ac:spMkLst>
        </pc:spChg>
        <pc:spChg chg="del">
          <ac:chgData name="Breno Nicelatchi" userId="495d62745e7169d0" providerId="LiveId" clId="{C3C4F742-C7F4-4B54-BDFB-6063D92D00DE}" dt="2023-09-05T23:13:28.800" v="3778" actId="478"/>
          <ac:spMkLst>
            <pc:docMk/>
            <pc:sldMk cId="214268462" sldId="586"/>
            <ac:spMk id="102" creationId="{1F877EA3-658A-420E-5398-547914D9446F}"/>
          </ac:spMkLst>
        </pc:spChg>
        <pc:spChg chg="mod">
          <ac:chgData name="Breno Nicelatchi" userId="495d62745e7169d0" providerId="LiveId" clId="{C3C4F742-C7F4-4B54-BDFB-6063D92D00DE}" dt="2023-09-05T23:13:24.782" v="3777" actId="14100"/>
          <ac:spMkLst>
            <pc:docMk/>
            <pc:sldMk cId="214268462" sldId="586"/>
            <ac:spMk id="111" creationId="{218A1723-10B4-F126-65BB-B50D5528CBA6}"/>
          </ac:spMkLst>
        </pc:spChg>
        <pc:grpChg chg="del">
          <ac:chgData name="Breno Nicelatchi" userId="495d62745e7169d0" providerId="LiveId" clId="{C3C4F742-C7F4-4B54-BDFB-6063D92D00DE}" dt="2023-09-05T23:13:28.800" v="3778" actId="478"/>
          <ac:grpSpMkLst>
            <pc:docMk/>
            <pc:sldMk cId="214268462" sldId="586"/>
            <ac:grpSpMk id="103" creationId="{F281FB1E-F109-6498-2F93-DFB332C6667C}"/>
          </ac:grpSpMkLst>
        </pc:grpChg>
        <pc:picChg chg="add mod">
          <ac:chgData name="Breno Nicelatchi" userId="495d62745e7169d0" providerId="LiveId" clId="{C3C4F742-C7F4-4B54-BDFB-6063D92D00DE}" dt="2023-09-05T23:13:42.957" v="3782" actId="1037"/>
          <ac:picMkLst>
            <pc:docMk/>
            <pc:sldMk cId="214268462" sldId="586"/>
            <ac:picMk id="3" creationId="{74A0F956-C756-E2B6-CEBC-32B2193D0F89}"/>
          </ac:picMkLst>
        </pc:picChg>
      </pc:sldChg>
      <pc:sldChg chg="modSp add mod modAnim">
        <pc:chgData name="Breno Nicelatchi" userId="495d62745e7169d0" providerId="LiveId" clId="{C3C4F742-C7F4-4B54-BDFB-6063D92D00DE}" dt="2023-09-05T23:14:54.067" v="3796" actId="14100"/>
        <pc:sldMkLst>
          <pc:docMk/>
          <pc:sldMk cId="2472209059" sldId="587"/>
        </pc:sldMkLst>
        <pc:spChg chg="mod">
          <ac:chgData name="Breno Nicelatchi" userId="495d62745e7169d0" providerId="LiveId" clId="{C3C4F742-C7F4-4B54-BDFB-6063D92D00DE}" dt="2023-09-05T23:14:54.067" v="3796" actId="14100"/>
          <ac:spMkLst>
            <pc:docMk/>
            <pc:sldMk cId="2472209059" sldId="587"/>
            <ac:spMk id="3" creationId="{00E40353-443C-F642-4A50-2562C58152E5}"/>
          </ac:spMkLst>
        </pc:spChg>
        <pc:spChg chg="mod">
          <ac:chgData name="Breno Nicelatchi" userId="495d62745e7169d0" providerId="LiveId" clId="{C3C4F742-C7F4-4B54-BDFB-6063D92D00DE}" dt="2023-09-05T23:14:40.814" v="3792" actId="20577"/>
          <ac:spMkLst>
            <pc:docMk/>
            <pc:sldMk cId="2472209059" sldId="587"/>
            <ac:spMk id="4" creationId="{113B7D5B-A0C3-4F28-BB88-2DBEACB7A6AF}"/>
          </ac:spMkLst>
        </pc:spChg>
      </pc:sldChg>
      <pc:sldChg chg="addSp modSp add mod modAnim">
        <pc:chgData name="Breno Nicelatchi" userId="495d62745e7169d0" providerId="LiveId" clId="{C3C4F742-C7F4-4B54-BDFB-6063D92D00DE}" dt="2023-09-05T23:15:34.579" v="3807" actId="207"/>
        <pc:sldMkLst>
          <pc:docMk/>
          <pc:sldMk cId="2403378507" sldId="588"/>
        </pc:sldMkLst>
        <pc:spChg chg="mod">
          <ac:chgData name="Breno Nicelatchi" userId="495d62745e7169d0" providerId="LiveId" clId="{C3C4F742-C7F4-4B54-BDFB-6063D92D00DE}" dt="2023-09-05T23:15:34.579" v="3807" actId="207"/>
          <ac:spMkLst>
            <pc:docMk/>
            <pc:sldMk cId="2403378507" sldId="588"/>
            <ac:spMk id="3" creationId="{82C87EFA-5507-B99D-10E8-866641D9603B}"/>
          </ac:spMkLst>
        </pc:spChg>
        <pc:spChg chg="add mod">
          <ac:chgData name="Breno Nicelatchi" userId="495d62745e7169d0" providerId="LiveId" clId="{C3C4F742-C7F4-4B54-BDFB-6063D92D00DE}" dt="2023-09-05T23:15:31.142" v="3805" actId="1076"/>
          <ac:spMkLst>
            <pc:docMk/>
            <pc:sldMk cId="2403378507" sldId="588"/>
            <ac:spMk id="4" creationId="{35AF75B0-558F-44D7-AAF1-34745D1EA9C2}"/>
          </ac:spMkLst>
        </pc:spChg>
      </pc:sldChg>
      <pc:sldChg chg="modSp add mod">
        <pc:chgData name="Breno Nicelatchi" userId="495d62745e7169d0" providerId="LiveId" clId="{C3C4F742-C7F4-4B54-BDFB-6063D92D00DE}" dt="2023-09-05T23:21:03.386" v="3911" actId="1076"/>
        <pc:sldMkLst>
          <pc:docMk/>
          <pc:sldMk cId="2819906198" sldId="589"/>
        </pc:sldMkLst>
        <pc:spChg chg="mod">
          <ac:chgData name="Breno Nicelatchi" userId="495d62745e7169d0" providerId="LiveId" clId="{C3C4F742-C7F4-4B54-BDFB-6063D92D00DE}" dt="2023-09-05T23:21:03.386" v="3911" actId="1076"/>
          <ac:spMkLst>
            <pc:docMk/>
            <pc:sldMk cId="2819906198" sldId="589"/>
            <ac:spMk id="55" creationId="{78F33C3A-B594-21B8-C295-6FAB92AB2691}"/>
          </ac:spMkLst>
        </pc:spChg>
      </pc:sldChg>
      <pc:sldChg chg="modSp add mod">
        <pc:chgData name="Breno Nicelatchi" userId="495d62745e7169d0" providerId="LiveId" clId="{C3C4F742-C7F4-4B54-BDFB-6063D92D00DE}" dt="2023-09-05T23:21:30.995" v="3916" actId="1076"/>
        <pc:sldMkLst>
          <pc:docMk/>
          <pc:sldMk cId="2228285698" sldId="590"/>
        </pc:sldMkLst>
        <pc:spChg chg="mod">
          <ac:chgData name="Breno Nicelatchi" userId="495d62745e7169d0" providerId="LiveId" clId="{C3C4F742-C7F4-4B54-BDFB-6063D92D00DE}" dt="2023-09-05T23:21:30.995" v="3916" actId="1076"/>
          <ac:spMkLst>
            <pc:docMk/>
            <pc:sldMk cId="2228285698" sldId="590"/>
            <ac:spMk id="4" creationId="{6533E042-88D0-B269-7784-35D9269FDC64}"/>
          </ac:spMkLst>
        </pc:spChg>
      </pc:sldChg>
      <pc:sldChg chg="modSp add del mod modAnim">
        <pc:chgData name="Breno Nicelatchi" userId="495d62745e7169d0" providerId="LiveId" clId="{C3C4F742-C7F4-4B54-BDFB-6063D92D00DE}" dt="2023-09-05T23:46:29.383" v="4156"/>
        <pc:sldMkLst>
          <pc:docMk/>
          <pc:sldMk cId="864226994" sldId="591"/>
        </pc:sldMkLst>
        <pc:spChg chg="mod">
          <ac:chgData name="Breno Nicelatchi" userId="495d62745e7169d0" providerId="LiveId" clId="{C3C4F742-C7F4-4B54-BDFB-6063D92D00DE}" dt="2023-09-05T23:22:00.568" v="3925" actId="1076"/>
          <ac:spMkLst>
            <pc:docMk/>
            <pc:sldMk cId="864226994" sldId="591"/>
            <ac:spMk id="3" creationId="{6C73FE1F-0CA1-9D9D-9A43-05ABB034F622}"/>
          </ac:spMkLst>
        </pc:spChg>
        <pc:spChg chg="mod">
          <ac:chgData name="Breno Nicelatchi" userId="495d62745e7169d0" providerId="LiveId" clId="{C3C4F742-C7F4-4B54-BDFB-6063D92D00DE}" dt="2023-09-05T23:22:00.568" v="3925" actId="1076"/>
          <ac:spMkLst>
            <pc:docMk/>
            <pc:sldMk cId="864226994" sldId="591"/>
            <ac:spMk id="4" creationId="{6533E042-88D0-B269-7784-35D9269FDC64}"/>
          </ac:spMkLst>
        </pc:spChg>
        <pc:picChg chg="mod">
          <ac:chgData name="Breno Nicelatchi" userId="495d62745e7169d0" providerId="LiveId" clId="{C3C4F742-C7F4-4B54-BDFB-6063D92D00DE}" dt="2023-09-05T23:22:00.568" v="3925" actId="1076"/>
          <ac:picMkLst>
            <pc:docMk/>
            <pc:sldMk cId="864226994" sldId="591"/>
            <ac:picMk id="5" creationId="{5A27C2E0-1CA3-F129-565B-323FA82C811F}"/>
          </ac:picMkLst>
        </pc:picChg>
      </pc:sldChg>
      <pc:sldChg chg="add del">
        <pc:chgData name="Breno Nicelatchi" userId="495d62745e7169d0" providerId="LiveId" clId="{C3C4F742-C7F4-4B54-BDFB-6063D92D00DE}" dt="2023-09-05T23:21:36.119" v="3918"/>
        <pc:sldMkLst>
          <pc:docMk/>
          <pc:sldMk cId="1385202189" sldId="591"/>
        </pc:sldMkLst>
      </pc:sldChg>
      <pc:sldChg chg="modSp add mod modAnim">
        <pc:chgData name="Breno Nicelatchi" userId="495d62745e7169d0" providerId="LiveId" clId="{C3C4F742-C7F4-4B54-BDFB-6063D92D00DE}" dt="2023-09-05T23:46:39.182" v="4158"/>
        <pc:sldMkLst>
          <pc:docMk/>
          <pc:sldMk cId="539529584" sldId="592"/>
        </pc:sldMkLst>
        <pc:spChg chg="mod">
          <ac:chgData name="Breno Nicelatchi" userId="495d62745e7169d0" providerId="LiveId" clId="{C3C4F742-C7F4-4B54-BDFB-6063D92D00DE}" dt="2023-09-05T23:22:11.779" v="3929" actId="14100"/>
          <ac:spMkLst>
            <pc:docMk/>
            <pc:sldMk cId="539529584" sldId="592"/>
            <ac:spMk id="3" creationId="{6C73FE1F-0CA1-9D9D-9A43-05ABB034F622}"/>
          </ac:spMkLst>
        </pc:spChg>
        <pc:spChg chg="mod">
          <ac:chgData name="Breno Nicelatchi" userId="495d62745e7169d0" providerId="LiveId" clId="{C3C4F742-C7F4-4B54-BDFB-6063D92D00DE}" dt="2023-09-05T23:22:34.603" v="3936" actId="1076"/>
          <ac:spMkLst>
            <pc:docMk/>
            <pc:sldMk cId="539529584" sldId="592"/>
            <ac:spMk id="4" creationId="{6533E042-88D0-B269-7784-35D9269FDC64}"/>
          </ac:spMkLst>
        </pc:spChg>
        <pc:picChg chg="mod">
          <ac:chgData name="Breno Nicelatchi" userId="495d62745e7169d0" providerId="LiveId" clId="{C3C4F742-C7F4-4B54-BDFB-6063D92D00DE}" dt="2023-09-05T23:22:15.734" v="3930" actId="1076"/>
          <ac:picMkLst>
            <pc:docMk/>
            <pc:sldMk cId="539529584" sldId="592"/>
            <ac:picMk id="5" creationId="{5A27C2E0-1CA3-F129-565B-323FA82C811F}"/>
          </ac:picMkLst>
        </pc:picChg>
      </pc:sldChg>
      <pc:sldChg chg="modSp add mod modAnim">
        <pc:chgData name="Breno Nicelatchi" userId="495d62745e7169d0" providerId="LiveId" clId="{C3C4F742-C7F4-4B54-BDFB-6063D92D00DE}" dt="2023-09-05T23:46:47.322" v="4160"/>
        <pc:sldMkLst>
          <pc:docMk/>
          <pc:sldMk cId="2202164085" sldId="593"/>
        </pc:sldMkLst>
        <pc:spChg chg="mod">
          <ac:chgData name="Breno Nicelatchi" userId="495d62745e7169d0" providerId="LiveId" clId="{C3C4F742-C7F4-4B54-BDFB-6063D92D00DE}" dt="2023-09-05T23:23:40.727" v="4026" actId="1035"/>
          <ac:spMkLst>
            <pc:docMk/>
            <pc:sldMk cId="2202164085" sldId="593"/>
            <ac:spMk id="3" creationId="{6C73FE1F-0CA1-9D9D-9A43-05ABB034F622}"/>
          </ac:spMkLst>
        </pc:spChg>
        <pc:spChg chg="mod">
          <ac:chgData name="Breno Nicelatchi" userId="495d62745e7169d0" providerId="LiveId" clId="{C3C4F742-C7F4-4B54-BDFB-6063D92D00DE}" dt="2023-09-05T23:23:40.727" v="4026" actId="1035"/>
          <ac:spMkLst>
            <pc:docMk/>
            <pc:sldMk cId="2202164085" sldId="593"/>
            <ac:spMk id="4" creationId="{6533E042-88D0-B269-7784-35D9269FDC64}"/>
          </ac:spMkLst>
        </pc:spChg>
        <pc:picChg chg="mod">
          <ac:chgData name="Breno Nicelatchi" userId="495d62745e7169d0" providerId="LiveId" clId="{C3C4F742-C7F4-4B54-BDFB-6063D92D00DE}" dt="2023-09-05T23:23:40.727" v="4026" actId="1035"/>
          <ac:picMkLst>
            <pc:docMk/>
            <pc:sldMk cId="2202164085" sldId="593"/>
            <ac:picMk id="5" creationId="{5A27C2E0-1CA3-F129-565B-323FA82C811F}"/>
          </ac:picMkLst>
        </pc:picChg>
      </pc:sldChg>
      <pc:sldChg chg="modSp add modAnim">
        <pc:chgData name="Breno Nicelatchi" userId="495d62745e7169d0" providerId="LiveId" clId="{C3C4F742-C7F4-4B54-BDFB-6063D92D00DE}" dt="2023-09-05T23:24:08.661" v="4037" actId="20577"/>
        <pc:sldMkLst>
          <pc:docMk/>
          <pc:sldMk cId="1943398826" sldId="594"/>
        </pc:sldMkLst>
        <pc:spChg chg="mod">
          <ac:chgData name="Breno Nicelatchi" userId="495d62745e7169d0" providerId="LiveId" clId="{C3C4F742-C7F4-4B54-BDFB-6063D92D00DE}" dt="2023-09-05T23:24:08.661" v="4037" actId="20577"/>
          <ac:spMkLst>
            <pc:docMk/>
            <pc:sldMk cId="1943398826" sldId="594"/>
            <ac:spMk id="3" creationId="{00E40353-443C-F642-4A50-2562C58152E5}"/>
          </ac:spMkLst>
        </pc:spChg>
        <pc:spChg chg="mod">
          <ac:chgData name="Breno Nicelatchi" userId="495d62745e7169d0" providerId="LiveId" clId="{C3C4F742-C7F4-4B54-BDFB-6063D92D00DE}" dt="2023-09-05T23:24:04.331" v="4029" actId="20577"/>
          <ac:spMkLst>
            <pc:docMk/>
            <pc:sldMk cId="1943398826" sldId="594"/>
            <ac:spMk id="4" creationId="{113B7D5B-A0C3-4F28-BB88-2DBEACB7A6AF}"/>
          </ac:spMkLst>
        </pc:spChg>
      </pc:sldChg>
      <pc:sldChg chg="modSp add mod">
        <pc:chgData name="Breno Nicelatchi" userId="495d62745e7169d0" providerId="LiveId" clId="{C3C4F742-C7F4-4B54-BDFB-6063D92D00DE}" dt="2023-09-05T23:25:01.127" v="4045" actId="1076"/>
        <pc:sldMkLst>
          <pc:docMk/>
          <pc:sldMk cId="3024621662" sldId="595"/>
        </pc:sldMkLst>
        <pc:spChg chg="mod">
          <ac:chgData name="Breno Nicelatchi" userId="495d62745e7169d0" providerId="LiveId" clId="{C3C4F742-C7F4-4B54-BDFB-6063D92D00DE}" dt="2023-09-05T23:24:58.803" v="4044" actId="1076"/>
          <ac:spMkLst>
            <pc:docMk/>
            <pc:sldMk cId="3024621662" sldId="595"/>
            <ac:spMk id="10" creationId="{567CECA1-11BB-D32B-B10E-ED7A63C001B2}"/>
          </ac:spMkLst>
        </pc:spChg>
        <pc:spChg chg="mod">
          <ac:chgData name="Breno Nicelatchi" userId="495d62745e7169d0" providerId="LiveId" clId="{C3C4F742-C7F4-4B54-BDFB-6063D92D00DE}" dt="2023-09-05T23:25:01.127" v="4045" actId="1076"/>
          <ac:spMkLst>
            <pc:docMk/>
            <pc:sldMk cId="3024621662" sldId="595"/>
            <ac:spMk id="12" creationId="{1AE7A01F-0332-0B93-34AC-FC3502DAFBF0}"/>
          </ac:spMkLst>
        </pc:spChg>
      </pc:sldChg>
      <pc:sldChg chg="modSp add mod">
        <pc:chgData name="Breno Nicelatchi" userId="495d62745e7169d0" providerId="LiveId" clId="{C3C4F742-C7F4-4B54-BDFB-6063D92D00DE}" dt="2023-09-05T23:26:08.621" v="4063" actId="14100"/>
        <pc:sldMkLst>
          <pc:docMk/>
          <pc:sldMk cId="1331505983" sldId="596"/>
        </pc:sldMkLst>
        <pc:spChg chg="mod">
          <ac:chgData name="Breno Nicelatchi" userId="495d62745e7169d0" providerId="LiveId" clId="{C3C4F742-C7F4-4B54-BDFB-6063D92D00DE}" dt="2023-09-05T23:26:08.621" v="4063" actId="14100"/>
          <ac:spMkLst>
            <pc:docMk/>
            <pc:sldMk cId="1331505983" sldId="596"/>
            <ac:spMk id="18" creationId="{4B70532D-7373-F7D6-9C8D-7F4428A347BE}"/>
          </ac:spMkLst>
        </pc:spChg>
      </pc:sldChg>
      <pc:sldChg chg="addSp modSp add mod modAnim">
        <pc:chgData name="Breno Nicelatchi" userId="495d62745e7169d0" providerId="LiveId" clId="{C3C4F742-C7F4-4B54-BDFB-6063D92D00DE}" dt="2023-09-05T23:27:27.109" v="4082" actId="113"/>
        <pc:sldMkLst>
          <pc:docMk/>
          <pc:sldMk cId="1336421091" sldId="597"/>
        </pc:sldMkLst>
        <pc:spChg chg="add mod">
          <ac:chgData name="Breno Nicelatchi" userId="495d62745e7169d0" providerId="LiveId" clId="{C3C4F742-C7F4-4B54-BDFB-6063D92D00DE}" dt="2023-09-05T23:27:13.456" v="4077" actId="14100"/>
          <ac:spMkLst>
            <pc:docMk/>
            <pc:sldMk cId="1336421091" sldId="597"/>
            <ac:spMk id="3" creationId="{49FC57E4-3583-C858-5DDD-30821D55A4D1}"/>
          </ac:spMkLst>
        </pc:spChg>
        <pc:spChg chg="mod">
          <ac:chgData name="Breno Nicelatchi" userId="495d62745e7169d0" providerId="LiveId" clId="{C3C4F742-C7F4-4B54-BDFB-6063D92D00DE}" dt="2023-09-05T23:27:27.109" v="4082" actId="113"/>
          <ac:spMkLst>
            <pc:docMk/>
            <pc:sldMk cId="1336421091" sldId="597"/>
            <ac:spMk id="27" creationId="{07CDED3C-D3CB-8698-904F-97DB2376014E}"/>
          </ac:spMkLst>
        </pc:spChg>
        <pc:spChg chg="mod">
          <ac:chgData name="Breno Nicelatchi" userId="495d62745e7169d0" providerId="LiveId" clId="{C3C4F742-C7F4-4B54-BDFB-6063D92D00DE}" dt="2023-09-05T23:26:54.712" v="4069" actId="14100"/>
          <ac:spMkLst>
            <pc:docMk/>
            <pc:sldMk cId="1336421091" sldId="597"/>
            <ac:spMk id="29" creationId="{78B24780-1A13-325D-67FE-33A6FCAAF4A3}"/>
          </ac:spMkLst>
        </pc:spChg>
      </pc:sldChg>
      <pc:sldChg chg="modSp add mod modAnim">
        <pc:chgData name="Breno Nicelatchi" userId="495d62745e7169d0" providerId="LiveId" clId="{C3C4F742-C7F4-4B54-BDFB-6063D92D00DE}" dt="2023-09-05T23:28:42.336" v="4091" actId="1076"/>
        <pc:sldMkLst>
          <pc:docMk/>
          <pc:sldMk cId="3218603324" sldId="598"/>
        </pc:sldMkLst>
        <pc:spChg chg="mod">
          <ac:chgData name="Breno Nicelatchi" userId="495d62745e7169d0" providerId="LiveId" clId="{C3C4F742-C7F4-4B54-BDFB-6063D92D00DE}" dt="2023-09-05T23:28:42.336" v="4091" actId="1076"/>
          <ac:spMkLst>
            <pc:docMk/>
            <pc:sldMk cId="3218603324" sldId="598"/>
            <ac:spMk id="19" creationId="{4E210D6D-EDED-7CB3-FC40-6596E8B7E82E}"/>
          </ac:spMkLst>
        </pc:spChg>
      </pc:sldChg>
      <pc:sldChg chg="addSp delSp modSp add mod">
        <pc:chgData name="Breno Nicelatchi" userId="495d62745e7169d0" providerId="LiveId" clId="{C3C4F742-C7F4-4B54-BDFB-6063D92D00DE}" dt="2023-09-05T23:30:48.714" v="4110"/>
        <pc:sldMkLst>
          <pc:docMk/>
          <pc:sldMk cId="3417019853" sldId="599"/>
        </pc:sldMkLst>
        <pc:spChg chg="ord">
          <ac:chgData name="Breno Nicelatchi" userId="495d62745e7169d0" providerId="LiveId" clId="{C3C4F742-C7F4-4B54-BDFB-6063D92D00DE}" dt="2023-09-05T23:30:21.988" v="4105" actId="167"/>
          <ac:spMkLst>
            <pc:docMk/>
            <pc:sldMk cId="3417019853" sldId="599"/>
            <ac:spMk id="2" creationId="{B60CFEB9-518D-99FB-899D-7C82B3A35D4A}"/>
          </ac:spMkLst>
        </pc:spChg>
        <pc:spChg chg="mod">
          <ac:chgData name="Breno Nicelatchi" userId="495d62745e7169d0" providerId="LiveId" clId="{C3C4F742-C7F4-4B54-BDFB-6063D92D00DE}" dt="2023-09-05T23:29:50.641" v="4100" actId="14100"/>
          <ac:spMkLst>
            <pc:docMk/>
            <pc:sldMk cId="3417019853" sldId="599"/>
            <ac:spMk id="10" creationId="{567CECA1-11BB-D32B-B10E-ED7A63C001B2}"/>
          </ac:spMkLst>
        </pc:spChg>
        <pc:spChg chg="mod">
          <ac:chgData name="Breno Nicelatchi" userId="495d62745e7169d0" providerId="LiveId" clId="{C3C4F742-C7F4-4B54-BDFB-6063D92D00DE}" dt="2023-09-05T23:29:43.681" v="4098" actId="1076"/>
          <ac:spMkLst>
            <pc:docMk/>
            <pc:sldMk cId="3417019853" sldId="599"/>
            <ac:spMk id="12" creationId="{1AE7A01F-0332-0B93-34AC-FC3502DAFBF0}"/>
          </ac:spMkLst>
        </pc:spChg>
        <pc:spChg chg="mod">
          <ac:chgData name="Breno Nicelatchi" userId="495d62745e7169d0" providerId="LiveId" clId="{C3C4F742-C7F4-4B54-BDFB-6063D92D00DE}" dt="2023-09-05T23:29:47.559" v="4099" actId="1076"/>
          <ac:spMkLst>
            <pc:docMk/>
            <pc:sldMk cId="3417019853" sldId="599"/>
            <ac:spMk id="13" creationId="{09BF5D49-AFBE-B6E4-6907-8CC248C6B42A}"/>
          </ac:spMkLst>
        </pc:spChg>
        <pc:picChg chg="del mod">
          <ac:chgData name="Breno Nicelatchi" userId="495d62745e7169d0" providerId="LiveId" clId="{C3C4F742-C7F4-4B54-BDFB-6063D92D00DE}" dt="2023-09-05T23:29:56.739" v="4102" actId="478"/>
          <ac:picMkLst>
            <pc:docMk/>
            <pc:sldMk cId="3417019853" sldId="599"/>
            <ac:picMk id="2050" creationId="{66C81E6A-910C-2DBB-1E6E-94C8B8ABB212}"/>
          </ac:picMkLst>
        </pc:picChg>
        <pc:picChg chg="add mod">
          <ac:chgData name="Breno Nicelatchi" userId="495d62745e7169d0" providerId="LiveId" clId="{C3C4F742-C7F4-4B54-BDFB-6063D92D00DE}" dt="2023-09-05T23:30:48.714" v="4110"/>
          <ac:picMkLst>
            <pc:docMk/>
            <pc:sldMk cId="3417019853" sldId="599"/>
            <ac:picMk id="23554" creationId="{2158F1C6-4B68-238F-3AA4-5E228B311A3A}"/>
          </ac:picMkLst>
        </pc:picChg>
      </pc:sldChg>
      <pc:sldChg chg="modSp add mod modAnim">
        <pc:chgData name="Breno Nicelatchi" userId="495d62745e7169d0" providerId="LiveId" clId="{C3C4F742-C7F4-4B54-BDFB-6063D92D00DE}" dt="2023-09-05T23:31:32.093" v="4150" actId="1036"/>
        <pc:sldMkLst>
          <pc:docMk/>
          <pc:sldMk cId="1127881572" sldId="600"/>
        </pc:sldMkLst>
        <pc:spChg chg="mod">
          <ac:chgData name="Breno Nicelatchi" userId="495d62745e7169d0" providerId="LiveId" clId="{C3C4F742-C7F4-4B54-BDFB-6063D92D00DE}" dt="2023-09-05T23:31:32.093" v="4150" actId="1036"/>
          <ac:spMkLst>
            <pc:docMk/>
            <pc:sldMk cId="1127881572" sldId="600"/>
            <ac:spMk id="3" creationId="{00E40353-443C-F642-4A50-2562C58152E5}"/>
          </ac:spMkLst>
        </pc:spChg>
        <pc:spChg chg="mod">
          <ac:chgData name="Breno Nicelatchi" userId="495d62745e7169d0" providerId="LiveId" clId="{C3C4F742-C7F4-4B54-BDFB-6063D92D00DE}" dt="2023-09-05T23:31:18.673" v="4113" actId="20577"/>
          <ac:spMkLst>
            <pc:docMk/>
            <pc:sldMk cId="1127881572" sldId="600"/>
            <ac:spMk id="4" creationId="{113B7D5B-A0C3-4F28-BB88-2DBEACB7A6AF}"/>
          </ac:spMkLst>
        </pc:spChg>
      </pc:sldChg>
      <pc:sldChg chg="modSp add mod">
        <pc:chgData name="Breno Nicelatchi" userId="495d62745e7169d0" providerId="LiveId" clId="{C3C4F742-C7F4-4B54-BDFB-6063D92D00DE}" dt="2023-09-05T23:47:28.292" v="4166" actId="1076"/>
        <pc:sldMkLst>
          <pc:docMk/>
          <pc:sldMk cId="3878704418" sldId="601"/>
        </pc:sldMkLst>
        <pc:spChg chg="mod">
          <ac:chgData name="Breno Nicelatchi" userId="495d62745e7169d0" providerId="LiveId" clId="{C3C4F742-C7F4-4B54-BDFB-6063D92D00DE}" dt="2023-09-05T23:47:28.292" v="4166" actId="1076"/>
          <ac:spMkLst>
            <pc:docMk/>
            <pc:sldMk cId="3878704418" sldId="601"/>
            <ac:spMk id="12" creationId="{3AA0B4B4-26C4-0E92-0F60-F092889315BB}"/>
          </ac:spMkLst>
        </pc:spChg>
      </pc:sldChg>
      <pc:sldChg chg="addSp delSp modSp add mod modTransition modAnim">
        <pc:chgData name="Breno Nicelatchi" userId="495d62745e7169d0" providerId="LiveId" clId="{C3C4F742-C7F4-4B54-BDFB-6063D92D00DE}" dt="2023-09-06T00:01:27.498" v="4274" actId="1076"/>
        <pc:sldMkLst>
          <pc:docMk/>
          <pc:sldMk cId="1713479473" sldId="602"/>
        </pc:sldMkLst>
        <pc:spChg chg="add mod">
          <ac:chgData name="Breno Nicelatchi" userId="495d62745e7169d0" providerId="LiveId" clId="{C3C4F742-C7F4-4B54-BDFB-6063D92D00DE}" dt="2023-09-05T23:53:17.805" v="4236" actId="1036"/>
          <ac:spMkLst>
            <pc:docMk/>
            <pc:sldMk cId="1713479473" sldId="602"/>
            <ac:spMk id="3" creationId="{54D3ED07-5044-0487-D76F-092FE1DC3A1C}"/>
          </ac:spMkLst>
        </pc:spChg>
        <pc:spChg chg="add del mod">
          <ac:chgData name="Breno Nicelatchi" userId="495d62745e7169d0" providerId="LiveId" clId="{C3C4F742-C7F4-4B54-BDFB-6063D92D00DE}" dt="2023-09-05T23:52:16.423" v="4190" actId="478"/>
          <ac:spMkLst>
            <pc:docMk/>
            <pc:sldMk cId="1713479473" sldId="602"/>
            <ac:spMk id="4" creationId="{A76073B1-5A6D-D402-4AAA-7E19F0369318}"/>
          </ac:spMkLst>
        </pc:spChg>
        <pc:spChg chg="add mod">
          <ac:chgData name="Breno Nicelatchi" userId="495d62745e7169d0" providerId="LiveId" clId="{C3C4F742-C7F4-4B54-BDFB-6063D92D00DE}" dt="2023-09-06T00:01:27.498" v="4274" actId="1076"/>
          <ac:spMkLst>
            <pc:docMk/>
            <pc:sldMk cId="1713479473" sldId="602"/>
            <ac:spMk id="5" creationId="{AECFA50B-7A16-F65C-AC31-1B19385416FE}"/>
          </ac:spMkLst>
        </pc:spChg>
        <pc:spChg chg="add del mod">
          <ac:chgData name="Breno Nicelatchi" userId="495d62745e7169d0" providerId="LiveId" clId="{C3C4F742-C7F4-4B54-BDFB-6063D92D00DE}" dt="2023-09-05T23:52:19.817" v="4191" actId="478"/>
          <ac:spMkLst>
            <pc:docMk/>
            <pc:sldMk cId="1713479473" sldId="602"/>
            <ac:spMk id="13" creationId="{1649FCE6-0FF0-7A5B-BCA5-E176DE2C1693}"/>
          </ac:spMkLst>
        </pc:spChg>
        <pc:spChg chg="mod">
          <ac:chgData name="Breno Nicelatchi" userId="495d62745e7169d0" providerId="LiveId" clId="{C3C4F742-C7F4-4B54-BDFB-6063D92D00DE}" dt="2023-09-05T23:49:22.156" v="4169" actId="1076"/>
          <ac:spMkLst>
            <pc:docMk/>
            <pc:sldMk cId="1713479473" sldId="602"/>
            <ac:spMk id="16" creationId="{90FB603A-4F11-37D1-2C84-24379393864E}"/>
          </ac:spMkLst>
        </pc:spChg>
        <pc:spChg chg="mod">
          <ac:chgData name="Breno Nicelatchi" userId="495d62745e7169d0" providerId="LiveId" clId="{C3C4F742-C7F4-4B54-BDFB-6063D92D00DE}" dt="2023-09-05T23:53:25.109" v="4273" actId="1037"/>
          <ac:spMkLst>
            <pc:docMk/>
            <pc:sldMk cId="1713479473" sldId="602"/>
            <ac:spMk id="17" creationId="{7A9D74ED-BCDD-A072-67A9-34C68FCBDC0A}"/>
          </ac:spMkLst>
        </pc:spChg>
        <pc:spChg chg="mod">
          <ac:chgData name="Breno Nicelatchi" userId="495d62745e7169d0" providerId="LiveId" clId="{C3C4F742-C7F4-4B54-BDFB-6063D92D00DE}" dt="2023-09-05T23:53:25.109" v="4273" actId="1037"/>
          <ac:spMkLst>
            <pc:docMk/>
            <pc:sldMk cId="1713479473" sldId="602"/>
            <ac:spMk id="18" creationId="{EFFF8DF2-FA48-57C4-8044-2C148ABC8058}"/>
          </ac:spMkLst>
        </pc:spChg>
        <pc:spChg chg="mod">
          <ac:chgData name="Breno Nicelatchi" userId="495d62745e7169d0" providerId="LiveId" clId="{C3C4F742-C7F4-4B54-BDFB-6063D92D00DE}" dt="2023-09-05T23:53:25.109" v="4273" actId="1037"/>
          <ac:spMkLst>
            <pc:docMk/>
            <pc:sldMk cId="1713479473" sldId="602"/>
            <ac:spMk id="20" creationId="{3638961E-548B-A0C0-77A4-EBFFE6DE2585}"/>
          </ac:spMkLst>
        </pc:spChg>
        <pc:spChg chg="mod">
          <ac:chgData name="Breno Nicelatchi" userId="495d62745e7169d0" providerId="LiveId" clId="{C3C4F742-C7F4-4B54-BDFB-6063D92D00DE}" dt="2023-09-05T23:53:25.109" v="4273" actId="1037"/>
          <ac:spMkLst>
            <pc:docMk/>
            <pc:sldMk cId="1713479473" sldId="602"/>
            <ac:spMk id="21" creationId="{B9E76951-4AB7-0596-78BA-36FA95BB5C28}"/>
          </ac:spMkLst>
        </pc:spChg>
        <pc:spChg chg="mod">
          <ac:chgData name="Breno Nicelatchi" userId="495d62745e7169d0" providerId="LiveId" clId="{C3C4F742-C7F4-4B54-BDFB-6063D92D00DE}" dt="2023-09-05T23:53:25.109" v="4273" actId="1037"/>
          <ac:spMkLst>
            <pc:docMk/>
            <pc:sldMk cId="1713479473" sldId="602"/>
            <ac:spMk id="23" creationId="{88FF6779-EC17-A5D1-4ADC-3792B697005A}"/>
          </ac:spMkLst>
        </pc:spChg>
        <pc:spChg chg="mod">
          <ac:chgData name="Breno Nicelatchi" userId="495d62745e7169d0" providerId="LiveId" clId="{C3C4F742-C7F4-4B54-BDFB-6063D92D00DE}" dt="2023-09-05T23:53:25.109" v="4273" actId="1037"/>
          <ac:spMkLst>
            <pc:docMk/>
            <pc:sldMk cId="1713479473" sldId="602"/>
            <ac:spMk id="24" creationId="{5E3B96DD-D0EA-18BB-E910-ED9EC01EA6AA}"/>
          </ac:spMkLst>
        </pc:spChg>
        <pc:spChg chg="mod">
          <ac:chgData name="Breno Nicelatchi" userId="495d62745e7169d0" providerId="LiveId" clId="{C3C4F742-C7F4-4B54-BDFB-6063D92D00DE}" dt="2023-09-05T23:53:25.109" v="4273" actId="1037"/>
          <ac:spMkLst>
            <pc:docMk/>
            <pc:sldMk cId="1713479473" sldId="602"/>
            <ac:spMk id="25" creationId="{ED2799EB-641C-27ED-11C9-B21E6B102194}"/>
          </ac:spMkLst>
        </pc:spChg>
        <pc:spChg chg="mod">
          <ac:chgData name="Breno Nicelatchi" userId="495d62745e7169d0" providerId="LiveId" clId="{C3C4F742-C7F4-4B54-BDFB-6063D92D00DE}" dt="2023-09-05T23:53:25.109" v="4273" actId="1037"/>
          <ac:spMkLst>
            <pc:docMk/>
            <pc:sldMk cId="1713479473" sldId="602"/>
            <ac:spMk id="26" creationId="{D119FDE6-0919-107A-6F2C-59A165708967}"/>
          </ac:spMkLst>
        </pc:spChg>
        <pc:grpChg chg="del">
          <ac:chgData name="Breno Nicelatchi" userId="495d62745e7169d0" providerId="LiveId" clId="{C3C4F742-C7F4-4B54-BDFB-6063D92D00DE}" dt="2023-09-05T23:49:17.563" v="4168" actId="478"/>
          <ac:grpSpMkLst>
            <pc:docMk/>
            <pc:sldMk cId="1713479473" sldId="602"/>
            <ac:grpSpMk id="14" creationId="{39745DB4-DFBD-2BD5-530D-1B6CB8AD5914}"/>
          </ac:grpSpMkLst>
        </pc:grpChg>
        <pc:grpChg chg="add mod">
          <ac:chgData name="Breno Nicelatchi" userId="495d62745e7169d0" providerId="LiveId" clId="{C3C4F742-C7F4-4B54-BDFB-6063D92D00DE}" dt="2023-09-05T23:53:25.109" v="4273" actId="1037"/>
          <ac:grpSpMkLst>
            <pc:docMk/>
            <pc:sldMk cId="1713479473" sldId="602"/>
            <ac:grpSpMk id="15" creationId="{7C7C3F41-90B8-3664-6906-CD97D7730569}"/>
          </ac:grpSpMkLst>
        </pc:grpChg>
        <pc:grpChg chg="add mod">
          <ac:chgData name="Breno Nicelatchi" userId="495d62745e7169d0" providerId="LiveId" clId="{C3C4F742-C7F4-4B54-BDFB-6063D92D00DE}" dt="2023-09-05T23:53:25.109" v="4273" actId="1037"/>
          <ac:grpSpMkLst>
            <pc:docMk/>
            <pc:sldMk cId="1713479473" sldId="602"/>
            <ac:grpSpMk id="22" creationId="{789540B6-FC50-1AD3-F365-57787192A5E2}"/>
          </ac:grpSpMkLst>
        </pc:grpChg>
        <pc:picChg chg="mod">
          <ac:chgData name="Breno Nicelatchi" userId="495d62745e7169d0" providerId="LiveId" clId="{C3C4F742-C7F4-4B54-BDFB-6063D92D00DE}" dt="2023-09-05T23:49:22.156" v="4169" actId="1076"/>
          <ac:picMkLst>
            <pc:docMk/>
            <pc:sldMk cId="1713479473" sldId="602"/>
            <ac:picMk id="19" creationId="{A8905025-473B-4212-2503-4CCFBEFA7A62}"/>
          </ac:picMkLst>
        </pc:picChg>
      </pc:sldChg>
      <pc:sldChg chg="modSp add mod modAnim">
        <pc:chgData name="Breno Nicelatchi" userId="495d62745e7169d0" providerId="LiveId" clId="{C3C4F742-C7F4-4B54-BDFB-6063D92D00DE}" dt="2023-09-06T00:02:16.707" v="4284" actId="5793"/>
        <pc:sldMkLst>
          <pc:docMk/>
          <pc:sldMk cId="1909245274" sldId="603"/>
        </pc:sldMkLst>
        <pc:spChg chg="mod">
          <ac:chgData name="Breno Nicelatchi" userId="495d62745e7169d0" providerId="LiveId" clId="{C3C4F742-C7F4-4B54-BDFB-6063D92D00DE}" dt="2023-09-06T00:02:16.707" v="4284" actId="5793"/>
          <ac:spMkLst>
            <pc:docMk/>
            <pc:sldMk cId="1909245274" sldId="603"/>
            <ac:spMk id="8" creationId="{DC930CC5-7480-C6BA-F0C6-B802EBEA0151}"/>
          </ac:spMkLst>
        </pc:spChg>
      </pc:sldChg>
      <pc:sldChg chg="modSp add mod">
        <pc:chgData name="Breno Nicelatchi" userId="495d62745e7169d0" providerId="LiveId" clId="{C3C4F742-C7F4-4B54-BDFB-6063D92D00DE}" dt="2023-09-06T00:02:52.407" v="4292" actId="1076"/>
        <pc:sldMkLst>
          <pc:docMk/>
          <pc:sldMk cId="2361224047" sldId="604"/>
        </pc:sldMkLst>
        <pc:spChg chg="mod">
          <ac:chgData name="Breno Nicelatchi" userId="495d62745e7169d0" providerId="LiveId" clId="{C3C4F742-C7F4-4B54-BDFB-6063D92D00DE}" dt="2023-09-06T00:02:52.407" v="4292" actId="1076"/>
          <ac:spMkLst>
            <pc:docMk/>
            <pc:sldMk cId="2361224047" sldId="604"/>
            <ac:spMk id="18" creationId="{4B70532D-7373-F7D6-9C8D-7F4428A347BE}"/>
          </ac:spMkLst>
        </pc:spChg>
      </pc:sldChg>
      <pc:sldChg chg="add del">
        <pc:chgData name="Breno Nicelatchi" userId="495d62745e7169d0" providerId="LiveId" clId="{C3C4F742-C7F4-4B54-BDFB-6063D92D00DE}" dt="2023-09-06T00:01:55.792" v="4277"/>
        <pc:sldMkLst>
          <pc:docMk/>
          <pc:sldMk cId="2510320443" sldId="604"/>
        </pc:sldMkLst>
      </pc:sldChg>
      <pc:sldChg chg="addSp modSp add mod modAnim">
        <pc:chgData name="Breno Nicelatchi" userId="495d62745e7169d0" providerId="LiveId" clId="{C3C4F742-C7F4-4B54-BDFB-6063D92D00DE}" dt="2023-09-06T00:03:55.843" v="4324" actId="1035"/>
        <pc:sldMkLst>
          <pc:docMk/>
          <pc:sldMk cId="4132307442" sldId="605"/>
        </pc:sldMkLst>
        <pc:spChg chg="mod">
          <ac:chgData name="Breno Nicelatchi" userId="495d62745e7169d0" providerId="LiveId" clId="{C3C4F742-C7F4-4B54-BDFB-6063D92D00DE}" dt="2023-09-06T00:03:42.255" v="4300" actId="1036"/>
          <ac:spMkLst>
            <pc:docMk/>
            <pc:sldMk cId="4132307442" sldId="605"/>
            <ac:spMk id="2" creationId="{B60CFEB9-518D-99FB-899D-7C82B3A35D4A}"/>
          </ac:spMkLst>
        </pc:spChg>
        <pc:spChg chg="add mod">
          <ac:chgData name="Breno Nicelatchi" userId="495d62745e7169d0" providerId="LiveId" clId="{C3C4F742-C7F4-4B54-BDFB-6063D92D00DE}" dt="2023-09-06T00:03:55.843" v="4324" actId="1035"/>
          <ac:spMkLst>
            <pc:docMk/>
            <pc:sldMk cId="4132307442" sldId="605"/>
            <ac:spMk id="3" creationId="{D35E9993-7817-DE00-8208-2E51C787F222}"/>
          </ac:spMkLst>
        </pc:spChg>
        <pc:spChg chg="add mod">
          <ac:chgData name="Breno Nicelatchi" userId="495d62745e7169d0" providerId="LiveId" clId="{C3C4F742-C7F4-4B54-BDFB-6063D92D00DE}" dt="2023-09-06T00:03:55.843" v="4324" actId="1035"/>
          <ac:spMkLst>
            <pc:docMk/>
            <pc:sldMk cId="4132307442" sldId="605"/>
            <ac:spMk id="4" creationId="{29C0D695-84C5-BE0C-17CD-26EB1DBBEDA8}"/>
          </ac:spMkLst>
        </pc:spChg>
        <pc:spChg chg="mod">
          <ac:chgData name="Breno Nicelatchi" userId="495d62745e7169d0" providerId="LiveId" clId="{C3C4F742-C7F4-4B54-BDFB-6063D92D00DE}" dt="2023-09-06T00:03:55.843" v="4324" actId="1035"/>
          <ac:spMkLst>
            <pc:docMk/>
            <pc:sldMk cId="4132307442" sldId="605"/>
            <ac:spMk id="6" creationId="{071F1483-2006-5ACD-6BA4-A7F71516B3E4}"/>
          </ac:spMkLst>
        </pc:spChg>
        <pc:spChg chg="mod">
          <ac:chgData name="Breno Nicelatchi" userId="495d62745e7169d0" providerId="LiveId" clId="{C3C4F742-C7F4-4B54-BDFB-6063D92D00DE}" dt="2023-09-06T00:03:55.843" v="4324" actId="1035"/>
          <ac:spMkLst>
            <pc:docMk/>
            <pc:sldMk cId="4132307442" sldId="605"/>
            <ac:spMk id="7" creationId="{C985FB93-39E8-D9AE-30B0-16EF7710A6AD}"/>
          </ac:spMkLst>
        </pc:spChg>
        <pc:spChg chg="mod">
          <ac:chgData name="Breno Nicelatchi" userId="495d62745e7169d0" providerId="LiveId" clId="{C3C4F742-C7F4-4B54-BDFB-6063D92D00DE}" dt="2023-09-06T00:03:55.843" v="4324" actId="1035"/>
          <ac:spMkLst>
            <pc:docMk/>
            <pc:sldMk cId="4132307442" sldId="605"/>
            <ac:spMk id="101" creationId="{8D632C37-4AA2-89D7-AA5F-57FEAAA86BB4}"/>
          </ac:spMkLst>
        </pc:spChg>
        <pc:spChg chg="mod">
          <ac:chgData name="Breno Nicelatchi" userId="495d62745e7169d0" providerId="LiveId" clId="{C3C4F742-C7F4-4B54-BDFB-6063D92D00DE}" dt="2023-09-06T00:03:55.843" v="4324" actId="1035"/>
          <ac:spMkLst>
            <pc:docMk/>
            <pc:sldMk cId="4132307442" sldId="605"/>
            <ac:spMk id="102" creationId="{1F877EA3-658A-420E-5398-547914D9446F}"/>
          </ac:spMkLst>
        </pc:spChg>
        <pc:spChg chg="mod">
          <ac:chgData name="Breno Nicelatchi" userId="495d62745e7169d0" providerId="LiveId" clId="{C3C4F742-C7F4-4B54-BDFB-6063D92D00DE}" dt="2023-09-06T00:03:55.843" v="4324" actId="1035"/>
          <ac:spMkLst>
            <pc:docMk/>
            <pc:sldMk cId="4132307442" sldId="605"/>
            <ac:spMk id="104" creationId="{16818400-2061-3882-DD3D-97DD4F1E6C73}"/>
          </ac:spMkLst>
        </pc:spChg>
        <pc:spChg chg="mod">
          <ac:chgData name="Breno Nicelatchi" userId="495d62745e7169d0" providerId="LiveId" clId="{C3C4F742-C7F4-4B54-BDFB-6063D92D00DE}" dt="2023-09-06T00:03:55.843" v="4324" actId="1035"/>
          <ac:spMkLst>
            <pc:docMk/>
            <pc:sldMk cId="4132307442" sldId="605"/>
            <ac:spMk id="105" creationId="{AD043CF5-C104-473E-F7A5-3EA477A4F19E}"/>
          </ac:spMkLst>
        </pc:spChg>
        <pc:spChg chg="mod">
          <ac:chgData name="Breno Nicelatchi" userId="495d62745e7169d0" providerId="LiveId" clId="{C3C4F742-C7F4-4B54-BDFB-6063D92D00DE}" dt="2023-09-06T00:03:49.908" v="4317" actId="207"/>
          <ac:spMkLst>
            <pc:docMk/>
            <pc:sldMk cId="4132307442" sldId="605"/>
            <ac:spMk id="111" creationId="{218A1723-10B4-F126-65BB-B50D5528CBA6}"/>
          </ac:spMkLst>
        </pc:spChg>
        <pc:grpChg chg="add mod">
          <ac:chgData name="Breno Nicelatchi" userId="495d62745e7169d0" providerId="LiveId" clId="{C3C4F742-C7F4-4B54-BDFB-6063D92D00DE}" dt="2023-09-06T00:03:55.843" v="4324" actId="1035"/>
          <ac:grpSpMkLst>
            <pc:docMk/>
            <pc:sldMk cId="4132307442" sldId="605"/>
            <ac:grpSpMk id="5" creationId="{D4577D11-28E7-9790-7388-18FF9BE7C4EF}"/>
          </ac:grpSpMkLst>
        </pc:grpChg>
        <pc:grpChg chg="mod">
          <ac:chgData name="Breno Nicelatchi" userId="495d62745e7169d0" providerId="LiveId" clId="{C3C4F742-C7F4-4B54-BDFB-6063D92D00DE}" dt="2023-09-06T00:03:55.843" v="4324" actId="1035"/>
          <ac:grpSpMkLst>
            <pc:docMk/>
            <pc:sldMk cId="4132307442" sldId="605"/>
            <ac:grpSpMk id="103" creationId="{F281FB1E-F109-6498-2F93-DFB332C6667C}"/>
          </ac:grpSpMkLst>
        </pc:grpChg>
      </pc:sldChg>
      <pc:sldChg chg="modSp add mod modAnim">
        <pc:chgData name="Breno Nicelatchi" userId="495d62745e7169d0" providerId="LiveId" clId="{C3C4F742-C7F4-4B54-BDFB-6063D92D00DE}" dt="2023-09-06T00:04:37.707" v="4331" actId="1076"/>
        <pc:sldMkLst>
          <pc:docMk/>
          <pc:sldMk cId="4233144660" sldId="606"/>
        </pc:sldMkLst>
        <pc:spChg chg="mod">
          <ac:chgData name="Breno Nicelatchi" userId="495d62745e7169d0" providerId="LiveId" clId="{C3C4F742-C7F4-4B54-BDFB-6063D92D00DE}" dt="2023-09-06T00:04:37.707" v="4331" actId="1076"/>
          <ac:spMkLst>
            <pc:docMk/>
            <pc:sldMk cId="4233144660" sldId="606"/>
            <ac:spMk id="3" creationId="{00E40353-443C-F642-4A50-2562C58152E5}"/>
          </ac:spMkLst>
        </pc:spChg>
        <pc:spChg chg="mod">
          <ac:chgData name="Breno Nicelatchi" userId="495d62745e7169d0" providerId="LiveId" clId="{C3C4F742-C7F4-4B54-BDFB-6063D92D00DE}" dt="2023-09-06T00:04:12.011" v="4327" actId="20577"/>
          <ac:spMkLst>
            <pc:docMk/>
            <pc:sldMk cId="4233144660" sldId="606"/>
            <ac:spMk id="4" creationId="{113B7D5B-A0C3-4F28-BB88-2DBEACB7A6AF}"/>
          </ac:spMkLst>
        </pc:spChg>
      </pc:sldChg>
      <pc:sldChg chg="modSp add mod modAnim">
        <pc:chgData name="Breno Nicelatchi" userId="495d62745e7169d0" providerId="LiveId" clId="{C3C4F742-C7F4-4B54-BDFB-6063D92D00DE}" dt="2023-09-06T00:05:08.278" v="4339" actId="207"/>
        <pc:sldMkLst>
          <pc:docMk/>
          <pc:sldMk cId="1309457" sldId="607"/>
        </pc:sldMkLst>
        <pc:spChg chg="mod">
          <ac:chgData name="Breno Nicelatchi" userId="495d62745e7169d0" providerId="LiveId" clId="{C3C4F742-C7F4-4B54-BDFB-6063D92D00DE}" dt="2023-09-06T00:05:08.278" v="4339" actId="207"/>
          <ac:spMkLst>
            <pc:docMk/>
            <pc:sldMk cId="1309457" sldId="607"/>
            <ac:spMk id="111" creationId="{218A1723-10B4-F126-65BB-B50D5528CBA6}"/>
          </ac:spMkLst>
        </pc:spChg>
      </pc:sldChg>
      <pc:sldChg chg="modSp add modAnim">
        <pc:chgData name="Breno Nicelatchi" userId="495d62745e7169d0" providerId="LiveId" clId="{C3C4F742-C7F4-4B54-BDFB-6063D92D00DE}" dt="2023-09-06T00:05:59.486" v="4346" actId="20577"/>
        <pc:sldMkLst>
          <pc:docMk/>
          <pc:sldMk cId="3872222605" sldId="608"/>
        </pc:sldMkLst>
        <pc:spChg chg="mod">
          <ac:chgData name="Breno Nicelatchi" userId="495d62745e7169d0" providerId="LiveId" clId="{C3C4F742-C7F4-4B54-BDFB-6063D92D00DE}" dt="2023-09-06T00:05:59.486" v="4346" actId="20577"/>
          <ac:spMkLst>
            <pc:docMk/>
            <pc:sldMk cId="3872222605" sldId="608"/>
            <ac:spMk id="13" creationId="{D9A33E97-2758-273D-9FCE-B2D37D737232}"/>
          </ac:spMkLst>
        </pc:spChg>
      </pc:sldChg>
      <pc:sldChg chg="delSp modSp add mod">
        <pc:chgData name="Breno Nicelatchi" userId="495d62745e7169d0" providerId="LiveId" clId="{C3C4F742-C7F4-4B54-BDFB-6063D92D00DE}" dt="2023-09-06T00:07:03.361" v="4359" actId="113"/>
        <pc:sldMkLst>
          <pc:docMk/>
          <pc:sldMk cId="663852635" sldId="609"/>
        </pc:sldMkLst>
        <pc:spChg chg="del">
          <ac:chgData name="Breno Nicelatchi" userId="495d62745e7169d0" providerId="LiveId" clId="{C3C4F742-C7F4-4B54-BDFB-6063D92D00DE}" dt="2023-09-06T00:06:10.273" v="4347" actId="478"/>
          <ac:spMkLst>
            <pc:docMk/>
            <pc:sldMk cId="663852635" sldId="609"/>
            <ac:spMk id="3" creationId="{C67FF60C-DE3E-F80C-032E-BD8F2D54F1E6}"/>
          </ac:spMkLst>
        </pc:spChg>
        <pc:spChg chg="del">
          <ac:chgData name="Breno Nicelatchi" userId="495d62745e7169d0" providerId="LiveId" clId="{C3C4F742-C7F4-4B54-BDFB-6063D92D00DE}" dt="2023-09-06T00:06:10.273" v="4347" actId="478"/>
          <ac:spMkLst>
            <pc:docMk/>
            <pc:sldMk cId="663852635" sldId="609"/>
            <ac:spMk id="4" creationId="{A8C5441A-DAEC-02B9-EF6D-27ECB7F09F7D}"/>
          </ac:spMkLst>
        </pc:spChg>
        <pc:spChg chg="del">
          <ac:chgData name="Breno Nicelatchi" userId="495d62745e7169d0" providerId="LiveId" clId="{C3C4F742-C7F4-4B54-BDFB-6063D92D00DE}" dt="2023-09-06T00:06:10.273" v="4347" actId="478"/>
          <ac:spMkLst>
            <pc:docMk/>
            <pc:sldMk cId="663852635" sldId="609"/>
            <ac:spMk id="5" creationId="{6E1CE283-53D7-FF8B-815C-2F9E0AAD7A62}"/>
          </ac:spMkLst>
        </pc:spChg>
        <pc:spChg chg="del">
          <ac:chgData name="Breno Nicelatchi" userId="495d62745e7169d0" providerId="LiveId" clId="{C3C4F742-C7F4-4B54-BDFB-6063D92D00DE}" dt="2023-09-06T00:06:10.273" v="4347" actId="478"/>
          <ac:spMkLst>
            <pc:docMk/>
            <pc:sldMk cId="663852635" sldId="609"/>
            <ac:spMk id="6" creationId="{DA98A148-10D1-2FB6-0691-B649CDBDAEC9}"/>
          </ac:spMkLst>
        </pc:spChg>
        <pc:spChg chg="del">
          <ac:chgData name="Breno Nicelatchi" userId="495d62745e7169d0" providerId="LiveId" clId="{C3C4F742-C7F4-4B54-BDFB-6063D92D00DE}" dt="2023-09-06T00:06:10.273" v="4347" actId="478"/>
          <ac:spMkLst>
            <pc:docMk/>
            <pc:sldMk cId="663852635" sldId="609"/>
            <ac:spMk id="14" creationId="{AF57B6BC-442D-10E1-AECD-87DC7F2AD1A7}"/>
          </ac:spMkLst>
        </pc:spChg>
        <pc:spChg chg="mod">
          <ac:chgData name="Breno Nicelatchi" userId="495d62745e7169d0" providerId="LiveId" clId="{C3C4F742-C7F4-4B54-BDFB-6063D92D00DE}" dt="2023-09-06T00:07:03.361" v="4359" actId="113"/>
          <ac:spMkLst>
            <pc:docMk/>
            <pc:sldMk cId="663852635" sldId="609"/>
            <ac:spMk id="20" creationId="{06219430-046E-31BB-9E28-341627C8DC30}"/>
          </ac:spMkLst>
        </pc:spChg>
        <pc:picChg chg="mod">
          <ac:chgData name="Breno Nicelatchi" userId="495d62745e7169d0" providerId="LiveId" clId="{C3C4F742-C7F4-4B54-BDFB-6063D92D00DE}" dt="2023-09-06T00:06:49.365" v="4355" actId="1076"/>
          <ac:picMkLst>
            <pc:docMk/>
            <pc:sldMk cId="663852635" sldId="609"/>
            <ac:picMk id="22" creationId="{F5BE767B-A19C-9BB7-CD51-D7F237B54091}"/>
          </ac:picMkLst>
        </pc:picChg>
      </pc:sldChg>
      <pc:sldChg chg="addSp modSp add mod modAnim">
        <pc:chgData name="Breno Nicelatchi" userId="495d62745e7169d0" providerId="LiveId" clId="{C3C4F742-C7F4-4B54-BDFB-6063D92D00DE}" dt="2023-09-06T00:07:51.865" v="4381" actId="1076"/>
        <pc:sldMkLst>
          <pc:docMk/>
          <pc:sldMk cId="4008170037" sldId="610"/>
        </pc:sldMkLst>
        <pc:spChg chg="mod">
          <ac:chgData name="Breno Nicelatchi" userId="495d62745e7169d0" providerId="LiveId" clId="{C3C4F742-C7F4-4B54-BDFB-6063D92D00DE}" dt="2023-09-06T00:07:45.262" v="4379" actId="207"/>
          <ac:spMkLst>
            <pc:docMk/>
            <pc:sldMk cId="4008170037" sldId="610"/>
            <ac:spMk id="3" creationId="{82C87EFA-5507-B99D-10E8-866641D9603B}"/>
          </ac:spMkLst>
        </pc:spChg>
        <pc:spChg chg="add mod">
          <ac:chgData name="Breno Nicelatchi" userId="495d62745e7169d0" providerId="LiveId" clId="{C3C4F742-C7F4-4B54-BDFB-6063D92D00DE}" dt="2023-09-06T00:07:51.865" v="4381" actId="1076"/>
          <ac:spMkLst>
            <pc:docMk/>
            <pc:sldMk cId="4008170037" sldId="610"/>
            <ac:spMk id="4" creationId="{9DEAB3A7-0CCD-4E68-9898-93A28F41E842}"/>
          </ac:spMkLst>
        </pc:spChg>
        <pc:spChg chg="mod">
          <ac:chgData name="Breno Nicelatchi" userId="495d62745e7169d0" providerId="LiveId" clId="{C3C4F742-C7F4-4B54-BDFB-6063D92D00DE}" dt="2023-09-06T00:07:36.952" v="4377" actId="1035"/>
          <ac:spMkLst>
            <pc:docMk/>
            <pc:sldMk cId="4008170037" sldId="610"/>
            <ac:spMk id="5" creationId="{D06869C0-F83E-4C94-626E-38137186A4F5}"/>
          </ac:spMkLst>
        </pc:spChg>
      </pc:sldChg>
      <pc:sldChg chg="modSp add mod modAnim">
        <pc:chgData name="Breno Nicelatchi" userId="495d62745e7169d0" providerId="LiveId" clId="{C3C4F742-C7F4-4B54-BDFB-6063D92D00DE}" dt="2023-09-06T00:08:54.946" v="4395" actId="1076"/>
        <pc:sldMkLst>
          <pc:docMk/>
          <pc:sldMk cId="3637491153" sldId="611"/>
        </pc:sldMkLst>
        <pc:spChg chg="mod">
          <ac:chgData name="Breno Nicelatchi" userId="495d62745e7169d0" providerId="LiveId" clId="{C3C4F742-C7F4-4B54-BDFB-6063D92D00DE}" dt="2023-09-06T00:08:54.946" v="4395" actId="1076"/>
          <ac:spMkLst>
            <pc:docMk/>
            <pc:sldMk cId="3637491153" sldId="611"/>
            <ac:spMk id="19" creationId="{4E210D6D-EDED-7CB3-FC40-6596E8B7E82E}"/>
          </ac:spMkLst>
        </pc:spChg>
      </pc:sldChg>
      <pc:sldChg chg="modSp add mod">
        <pc:chgData name="Breno Nicelatchi" userId="495d62745e7169d0" providerId="LiveId" clId="{C3C4F742-C7F4-4B54-BDFB-6063D92D00DE}" dt="2023-09-06T00:09:43.291" v="4485" actId="113"/>
        <pc:sldMkLst>
          <pc:docMk/>
          <pc:sldMk cId="2850972510" sldId="612"/>
        </pc:sldMkLst>
        <pc:spChg chg="mod">
          <ac:chgData name="Breno Nicelatchi" userId="495d62745e7169d0" providerId="LiveId" clId="{C3C4F742-C7F4-4B54-BDFB-6063D92D00DE}" dt="2023-09-06T00:09:39.583" v="4484" actId="1036"/>
          <ac:spMkLst>
            <pc:docMk/>
            <pc:sldMk cId="2850972510" sldId="612"/>
            <ac:spMk id="5" creationId="{9DEE3080-D98C-5D91-2B2A-6EB8BD39185B}"/>
          </ac:spMkLst>
        </pc:spChg>
        <pc:spChg chg="mod">
          <ac:chgData name="Breno Nicelatchi" userId="495d62745e7169d0" providerId="LiveId" clId="{C3C4F742-C7F4-4B54-BDFB-6063D92D00DE}" dt="2023-09-06T00:09:39.583" v="4484" actId="1036"/>
          <ac:spMkLst>
            <pc:docMk/>
            <pc:sldMk cId="2850972510" sldId="612"/>
            <ac:spMk id="6" creationId="{FF45A9CE-015A-2FCC-1062-675FDA7E5025}"/>
          </ac:spMkLst>
        </pc:spChg>
        <pc:spChg chg="mod">
          <ac:chgData name="Breno Nicelatchi" userId="495d62745e7169d0" providerId="LiveId" clId="{C3C4F742-C7F4-4B54-BDFB-6063D92D00DE}" dt="2023-09-06T00:09:43.291" v="4485" actId="113"/>
          <ac:spMkLst>
            <pc:docMk/>
            <pc:sldMk cId="2850972510" sldId="612"/>
            <ac:spMk id="10" creationId="{9BE1070A-195E-EE29-FB4C-C286CF98521A}"/>
          </ac:spMkLst>
        </pc:spChg>
        <pc:spChg chg="mod">
          <ac:chgData name="Breno Nicelatchi" userId="495d62745e7169d0" providerId="LiveId" clId="{C3C4F742-C7F4-4B54-BDFB-6063D92D00DE}" dt="2023-09-06T00:09:39.583" v="4484" actId="1036"/>
          <ac:spMkLst>
            <pc:docMk/>
            <pc:sldMk cId="2850972510" sldId="612"/>
            <ac:spMk id="25" creationId="{9A3BE7BC-3F29-DE2D-50DD-E1D310917C1E}"/>
          </ac:spMkLst>
        </pc:spChg>
        <pc:grpChg chg="mod">
          <ac:chgData name="Breno Nicelatchi" userId="495d62745e7169d0" providerId="LiveId" clId="{C3C4F742-C7F4-4B54-BDFB-6063D92D00DE}" dt="2023-09-06T00:09:39.583" v="4484" actId="1036"/>
          <ac:grpSpMkLst>
            <pc:docMk/>
            <pc:sldMk cId="2850972510" sldId="612"/>
            <ac:grpSpMk id="8" creationId="{35686911-76CB-6139-464D-2E102411DB20}"/>
          </ac:grpSpMkLst>
        </pc:grpChg>
      </pc:sldChg>
      <pc:sldChg chg="modSp add ord modAnim">
        <pc:chgData name="Breno Nicelatchi" userId="495d62745e7169d0" providerId="LiveId" clId="{C3C4F742-C7F4-4B54-BDFB-6063D92D00DE}" dt="2023-09-06T00:08:33.282" v="4389"/>
        <pc:sldMkLst>
          <pc:docMk/>
          <pc:sldMk cId="222398805" sldId="613"/>
        </pc:sldMkLst>
        <pc:spChg chg="mod">
          <ac:chgData name="Breno Nicelatchi" userId="495d62745e7169d0" providerId="LiveId" clId="{C3C4F742-C7F4-4B54-BDFB-6063D92D00DE}" dt="2023-09-06T00:08:33.282" v="4389"/>
          <ac:spMkLst>
            <pc:docMk/>
            <pc:sldMk cId="222398805" sldId="613"/>
            <ac:spMk id="3" creationId="{00E40353-443C-F642-4A50-2562C58152E5}"/>
          </ac:spMkLst>
        </pc:spChg>
        <pc:spChg chg="mod">
          <ac:chgData name="Breno Nicelatchi" userId="495d62745e7169d0" providerId="LiveId" clId="{C3C4F742-C7F4-4B54-BDFB-6063D92D00DE}" dt="2023-09-06T00:08:28.712" v="4386" actId="20577"/>
          <ac:spMkLst>
            <pc:docMk/>
            <pc:sldMk cId="222398805" sldId="613"/>
            <ac:spMk id="4" creationId="{113B7D5B-A0C3-4F28-BB88-2DBEACB7A6AF}"/>
          </ac:spMkLst>
        </pc:spChg>
      </pc:sldChg>
      <pc:sldChg chg="modSp add mod">
        <pc:chgData name="Breno Nicelatchi" userId="495d62745e7169d0" providerId="LiveId" clId="{C3C4F742-C7F4-4B54-BDFB-6063D92D00DE}" dt="2023-09-06T00:10:47.487" v="4494" actId="113"/>
        <pc:sldMkLst>
          <pc:docMk/>
          <pc:sldMk cId="2428271904" sldId="614"/>
        </pc:sldMkLst>
        <pc:spChg chg="mod">
          <ac:chgData name="Breno Nicelatchi" userId="495d62745e7169d0" providerId="LiveId" clId="{C3C4F742-C7F4-4B54-BDFB-6063D92D00DE}" dt="2023-09-06T00:10:26.437" v="4491" actId="14100"/>
          <ac:spMkLst>
            <pc:docMk/>
            <pc:sldMk cId="2428271904" sldId="614"/>
            <ac:spMk id="3" creationId="{AF2EC38C-0C95-CC30-4629-5AD55A940983}"/>
          </ac:spMkLst>
        </pc:spChg>
        <pc:spChg chg="mod">
          <ac:chgData name="Breno Nicelatchi" userId="495d62745e7169d0" providerId="LiveId" clId="{C3C4F742-C7F4-4B54-BDFB-6063D92D00DE}" dt="2023-09-06T00:10:30.907" v="4492" actId="1076"/>
          <ac:spMkLst>
            <pc:docMk/>
            <pc:sldMk cId="2428271904" sldId="614"/>
            <ac:spMk id="6" creationId="{7B52ACA0-2DD9-920B-5EB6-442911826332}"/>
          </ac:spMkLst>
        </pc:spChg>
        <pc:spChg chg="mod">
          <ac:chgData name="Breno Nicelatchi" userId="495d62745e7169d0" providerId="LiveId" clId="{C3C4F742-C7F4-4B54-BDFB-6063D92D00DE}" dt="2023-09-06T00:10:30.907" v="4492" actId="1076"/>
          <ac:spMkLst>
            <pc:docMk/>
            <pc:sldMk cId="2428271904" sldId="614"/>
            <ac:spMk id="8" creationId="{B935B5CA-FEAF-3AB8-B7A9-260AF6C22A65}"/>
          </ac:spMkLst>
        </pc:spChg>
        <pc:spChg chg="mod">
          <ac:chgData name="Breno Nicelatchi" userId="495d62745e7169d0" providerId="LiveId" clId="{C3C4F742-C7F4-4B54-BDFB-6063D92D00DE}" dt="2023-09-06T00:10:30.907" v="4492" actId="1076"/>
          <ac:spMkLst>
            <pc:docMk/>
            <pc:sldMk cId="2428271904" sldId="614"/>
            <ac:spMk id="9" creationId="{4C2D448A-FB4D-B681-342F-6AB370576481}"/>
          </ac:spMkLst>
        </pc:spChg>
        <pc:spChg chg="mod">
          <ac:chgData name="Breno Nicelatchi" userId="495d62745e7169d0" providerId="LiveId" clId="{C3C4F742-C7F4-4B54-BDFB-6063D92D00DE}" dt="2023-09-06T00:10:47.487" v="4494" actId="113"/>
          <ac:spMkLst>
            <pc:docMk/>
            <pc:sldMk cId="2428271904" sldId="614"/>
            <ac:spMk id="10" creationId="{567CECA1-11BB-D32B-B10E-ED7A63C001B2}"/>
          </ac:spMkLst>
        </pc:spChg>
        <pc:grpChg chg="mod">
          <ac:chgData name="Breno Nicelatchi" userId="495d62745e7169d0" providerId="LiveId" clId="{C3C4F742-C7F4-4B54-BDFB-6063D92D00DE}" dt="2023-09-06T00:10:30.907" v="4492" actId="1076"/>
          <ac:grpSpMkLst>
            <pc:docMk/>
            <pc:sldMk cId="2428271904" sldId="614"/>
            <ac:grpSpMk id="5" creationId="{D34661B9-5410-9291-36CD-05628588F989}"/>
          </ac:grpSpMkLst>
        </pc:grpChg>
        <pc:grpChg chg="mod">
          <ac:chgData name="Breno Nicelatchi" userId="495d62745e7169d0" providerId="LiveId" clId="{C3C4F742-C7F4-4B54-BDFB-6063D92D00DE}" dt="2023-09-06T00:10:30.907" v="4492" actId="1076"/>
          <ac:grpSpMkLst>
            <pc:docMk/>
            <pc:sldMk cId="2428271904" sldId="614"/>
            <ac:grpSpMk id="7" creationId="{7B920F01-DF81-500A-CC0D-8783CD20C799}"/>
          </ac:grpSpMkLst>
        </pc:grpChg>
      </pc:sldChg>
      <pc:sldChg chg="modSp add mod">
        <pc:chgData name="Breno Nicelatchi" userId="495d62745e7169d0" providerId="LiveId" clId="{C3C4F742-C7F4-4B54-BDFB-6063D92D00DE}" dt="2023-09-06T00:11:47.406" v="4534" actId="1076"/>
        <pc:sldMkLst>
          <pc:docMk/>
          <pc:sldMk cId="556712460" sldId="615"/>
        </pc:sldMkLst>
        <pc:spChg chg="mod">
          <ac:chgData name="Breno Nicelatchi" userId="495d62745e7169d0" providerId="LiveId" clId="{C3C4F742-C7F4-4B54-BDFB-6063D92D00DE}" dt="2023-09-06T00:11:30.477" v="4500" actId="1076"/>
          <ac:spMkLst>
            <pc:docMk/>
            <pc:sldMk cId="556712460" sldId="615"/>
            <ac:spMk id="5" creationId="{526FAC1D-C0A5-1F56-BB1A-D7060E3D81AA}"/>
          </ac:spMkLst>
        </pc:spChg>
        <pc:spChg chg="mod">
          <ac:chgData name="Breno Nicelatchi" userId="495d62745e7169d0" providerId="LiveId" clId="{C3C4F742-C7F4-4B54-BDFB-6063D92D00DE}" dt="2023-09-06T00:11:44.015" v="4533" actId="1038"/>
          <ac:spMkLst>
            <pc:docMk/>
            <pc:sldMk cId="556712460" sldId="615"/>
            <ac:spMk id="6" creationId="{D65FAF7F-F15B-7AC6-6249-89D3C5CED6F6}"/>
          </ac:spMkLst>
        </pc:spChg>
        <pc:picChg chg="mod">
          <ac:chgData name="Breno Nicelatchi" userId="495d62745e7169d0" providerId="LiveId" clId="{C3C4F742-C7F4-4B54-BDFB-6063D92D00DE}" dt="2023-09-06T00:11:47.406" v="4534" actId="1076"/>
          <ac:picMkLst>
            <pc:docMk/>
            <pc:sldMk cId="556712460" sldId="615"/>
            <ac:picMk id="4" creationId="{04C9520C-EA89-8E1A-CF33-A581959D7177}"/>
          </ac:picMkLst>
        </pc:picChg>
      </pc:sldChg>
      <pc:sldChg chg="delSp modSp add mod">
        <pc:chgData name="Breno Nicelatchi" userId="495d62745e7169d0" providerId="LiveId" clId="{C3C4F742-C7F4-4B54-BDFB-6063D92D00DE}" dt="2023-09-06T00:12:46.291" v="4578" actId="1036"/>
        <pc:sldMkLst>
          <pc:docMk/>
          <pc:sldMk cId="1451196484" sldId="616"/>
        </pc:sldMkLst>
        <pc:spChg chg="mod">
          <ac:chgData name="Breno Nicelatchi" userId="495d62745e7169d0" providerId="LiveId" clId="{C3C4F742-C7F4-4B54-BDFB-6063D92D00DE}" dt="2023-09-06T00:12:46.291" v="4578" actId="1036"/>
          <ac:spMkLst>
            <pc:docMk/>
            <pc:sldMk cId="1451196484" sldId="616"/>
            <ac:spMk id="3" creationId="{1E447C11-6CBF-B450-B256-7C03D0A0C85C}"/>
          </ac:spMkLst>
        </pc:spChg>
        <pc:spChg chg="del">
          <ac:chgData name="Breno Nicelatchi" userId="495d62745e7169d0" providerId="LiveId" clId="{C3C4F742-C7F4-4B54-BDFB-6063D92D00DE}" dt="2023-09-06T00:12:28.886" v="4545" actId="478"/>
          <ac:spMkLst>
            <pc:docMk/>
            <pc:sldMk cId="1451196484" sldId="616"/>
            <ac:spMk id="4" creationId="{6395F95C-F993-B515-5C7E-4795427B40C3}"/>
          </ac:spMkLst>
        </pc:spChg>
        <pc:spChg chg="mod">
          <ac:chgData name="Breno Nicelatchi" userId="495d62745e7169d0" providerId="LiveId" clId="{C3C4F742-C7F4-4B54-BDFB-6063D92D00DE}" dt="2023-09-06T00:12:39.158" v="4563" actId="1036"/>
          <ac:spMkLst>
            <pc:docMk/>
            <pc:sldMk cId="1451196484" sldId="616"/>
            <ac:spMk id="5" creationId="{AEAD63E4-0E6C-E126-107A-C0FFE1DB9F18}"/>
          </ac:spMkLst>
        </pc:spChg>
        <pc:spChg chg="mod">
          <ac:chgData name="Breno Nicelatchi" userId="495d62745e7169d0" providerId="LiveId" clId="{C3C4F742-C7F4-4B54-BDFB-6063D92D00DE}" dt="2023-09-06T00:12:21.960" v="4544" actId="113"/>
          <ac:spMkLst>
            <pc:docMk/>
            <pc:sldMk cId="1451196484" sldId="616"/>
            <ac:spMk id="55" creationId="{78F33C3A-B594-21B8-C295-6FAB92AB2691}"/>
          </ac:spMkLst>
        </pc:spChg>
        <pc:grpChg chg="mod">
          <ac:chgData name="Breno Nicelatchi" userId="495d62745e7169d0" providerId="LiveId" clId="{C3C4F742-C7F4-4B54-BDFB-6063D92D00DE}" dt="2023-09-06T00:12:46.291" v="4578" actId="1036"/>
          <ac:grpSpMkLst>
            <pc:docMk/>
            <pc:sldMk cId="1451196484" sldId="616"/>
            <ac:grpSpMk id="42" creationId="{CB2459A9-DA00-6264-60EA-803EC3DACAD0}"/>
          </ac:grpSpMkLst>
        </pc:grpChg>
        <pc:grpChg chg="del">
          <ac:chgData name="Breno Nicelatchi" userId="495d62745e7169d0" providerId="LiveId" clId="{C3C4F742-C7F4-4B54-BDFB-6063D92D00DE}" dt="2023-09-06T00:12:32.011" v="4546" actId="478"/>
          <ac:grpSpMkLst>
            <pc:docMk/>
            <pc:sldMk cId="1451196484" sldId="616"/>
            <ac:grpSpMk id="45" creationId="{B3AE27B7-E13F-A841-D1F7-A888AD7739EF}"/>
          </ac:grpSpMkLst>
        </pc:grpChg>
        <pc:grpChg chg="mod">
          <ac:chgData name="Breno Nicelatchi" userId="495d62745e7169d0" providerId="LiveId" clId="{C3C4F742-C7F4-4B54-BDFB-6063D92D00DE}" dt="2023-09-06T00:12:39.158" v="4563" actId="1036"/>
          <ac:grpSpMkLst>
            <pc:docMk/>
            <pc:sldMk cId="1451196484" sldId="616"/>
            <ac:grpSpMk id="48" creationId="{65A69031-F371-F8B9-26C4-CCC0A9F8F289}"/>
          </ac:grpSpMkLst>
        </pc:grpChg>
      </pc:sldChg>
      <pc:sldChg chg="modSp add mod">
        <pc:chgData name="Breno Nicelatchi" userId="495d62745e7169d0" providerId="LiveId" clId="{C3C4F742-C7F4-4B54-BDFB-6063D92D00DE}" dt="2023-09-06T00:13:15.613" v="4585" actId="1076"/>
        <pc:sldMkLst>
          <pc:docMk/>
          <pc:sldMk cId="2601698038" sldId="617"/>
        </pc:sldMkLst>
        <pc:spChg chg="mod">
          <ac:chgData name="Breno Nicelatchi" userId="495d62745e7169d0" providerId="LiveId" clId="{C3C4F742-C7F4-4B54-BDFB-6063D92D00DE}" dt="2023-09-06T00:13:15.613" v="4585" actId="1076"/>
          <ac:spMkLst>
            <pc:docMk/>
            <pc:sldMk cId="2601698038" sldId="617"/>
            <ac:spMk id="18" creationId="{4B70532D-7373-F7D6-9C8D-7F4428A347BE}"/>
          </ac:spMkLst>
        </pc:spChg>
      </pc:sldChg>
      <pc:sldChg chg="modSp add mod modAnim">
        <pc:chgData name="Breno Nicelatchi" userId="495d62745e7169d0" providerId="LiveId" clId="{C3C4F742-C7F4-4B54-BDFB-6063D92D00DE}" dt="2023-09-06T00:13:47.872" v="4617" actId="1076"/>
        <pc:sldMkLst>
          <pc:docMk/>
          <pc:sldMk cId="2934732982" sldId="618"/>
        </pc:sldMkLst>
        <pc:spChg chg="mod">
          <ac:chgData name="Breno Nicelatchi" userId="495d62745e7169d0" providerId="LiveId" clId="{C3C4F742-C7F4-4B54-BDFB-6063D92D00DE}" dt="2023-09-06T00:13:47.872" v="4617" actId="1076"/>
          <ac:spMkLst>
            <pc:docMk/>
            <pc:sldMk cId="2934732982" sldId="618"/>
            <ac:spMk id="4" creationId="{6E96BF95-34D8-AB63-8475-0CCCB7EACC21}"/>
          </ac:spMkLst>
        </pc:spChg>
        <pc:spChg chg="mod">
          <ac:chgData name="Breno Nicelatchi" userId="495d62745e7169d0" providerId="LiveId" clId="{C3C4F742-C7F4-4B54-BDFB-6063D92D00DE}" dt="2023-09-06T00:13:47.872" v="4617" actId="1076"/>
          <ac:spMkLst>
            <pc:docMk/>
            <pc:sldMk cId="2934732982" sldId="618"/>
            <ac:spMk id="111" creationId="{218A1723-10B4-F126-65BB-B50D5528CBA6}"/>
          </ac:spMkLst>
        </pc:spChg>
      </pc:sldChg>
      <pc:sldChg chg="modSp add mod">
        <pc:chgData name="Breno Nicelatchi" userId="495d62745e7169d0" providerId="LiveId" clId="{C3C4F742-C7F4-4B54-BDFB-6063D92D00DE}" dt="2023-09-06T00:14:33.294" v="4630"/>
        <pc:sldMkLst>
          <pc:docMk/>
          <pc:sldMk cId="3172246850" sldId="619"/>
        </pc:sldMkLst>
        <pc:spChg chg="mod">
          <ac:chgData name="Breno Nicelatchi" userId="495d62745e7169d0" providerId="LiveId" clId="{C3C4F742-C7F4-4B54-BDFB-6063D92D00DE}" dt="2023-09-06T00:14:33.294" v="4630"/>
          <ac:spMkLst>
            <pc:docMk/>
            <pc:sldMk cId="3172246850" sldId="619"/>
            <ac:spMk id="20" creationId="{06219430-046E-31BB-9E28-341627C8DC30}"/>
          </ac:spMkLst>
        </pc:spChg>
      </pc:sldChg>
      <pc:sldChg chg="modSp add mod">
        <pc:chgData name="Breno Nicelatchi" userId="495d62745e7169d0" providerId="LiveId" clId="{C3C4F742-C7F4-4B54-BDFB-6063D92D00DE}" dt="2023-09-06T00:15:27.966" v="4671" actId="1036"/>
        <pc:sldMkLst>
          <pc:docMk/>
          <pc:sldMk cId="889020668" sldId="620"/>
        </pc:sldMkLst>
        <pc:spChg chg="mod">
          <ac:chgData name="Breno Nicelatchi" userId="495d62745e7169d0" providerId="LiveId" clId="{C3C4F742-C7F4-4B54-BDFB-6063D92D00DE}" dt="2023-09-06T00:15:23.469" v="4656" actId="1036"/>
          <ac:spMkLst>
            <pc:docMk/>
            <pc:sldMk cId="889020668" sldId="620"/>
            <ac:spMk id="2" creationId="{B60CFEB9-518D-99FB-899D-7C82B3A35D4A}"/>
          </ac:spMkLst>
        </pc:spChg>
        <pc:spChg chg="mod">
          <ac:chgData name="Breno Nicelatchi" userId="495d62745e7169d0" providerId="LiveId" clId="{C3C4F742-C7F4-4B54-BDFB-6063D92D00DE}" dt="2023-09-06T00:15:27.966" v="4671" actId="1036"/>
          <ac:spMkLst>
            <pc:docMk/>
            <pc:sldMk cId="889020668" sldId="620"/>
            <ac:spMk id="5" creationId="{9DEE3080-D98C-5D91-2B2A-6EB8BD39185B}"/>
          </ac:spMkLst>
        </pc:spChg>
        <pc:spChg chg="mod">
          <ac:chgData name="Breno Nicelatchi" userId="495d62745e7169d0" providerId="LiveId" clId="{C3C4F742-C7F4-4B54-BDFB-6063D92D00DE}" dt="2023-09-06T00:15:27.966" v="4671" actId="1036"/>
          <ac:spMkLst>
            <pc:docMk/>
            <pc:sldMk cId="889020668" sldId="620"/>
            <ac:spMk id="6" creationId="{FF45A9CE-015A-2FCC-1062-675FDA7E5025}"/>
          </ac:spMkLst>
        </pc:spChg>
        <pc:spChg chg="mod">
          <ac:chgData name="Breno Nicelatchi" userId="495d62745e7169d0" providerId="LiveId" clId="{C3C4F742-C7F4-4B54-BDFB-6063D92D00DE}" dt="2023-09-06T00:15:14.300" v="4637" actId="20577"/>
          <ac:spMkLst>
            <pc:docMk/>
            <pc:sldMk cId="889020668" sldId="620"/>
            <ac:spMk id="10" creationId="{9BE1070A-195E-EE29-FB4C-C286CF98521A}"/>
          </ac:spMkLst>
        </pc:spChg>
        <pc:spChg chg="mod">
          <ac:chgData name="Breno Nicelatchi" userId="495d62745e7169d0" providerId="LiveId" clId="{C3C4F742-C7F4-4B54-BDFB-6063D92D00DE}" dt="2023-09-06T00:15:27.966" v="4671" actId="1036"/>
          <ac:spMkLst>
            <pc:docMk/>
            <pc:sldMk cId="889020668" sldId="620"/>
            <ac:spMk id="25" creationId="{9A3BE7BC-3F29-DE2D-50DD-E1D310917C1E}"/>
          </ac:spMkLst>
        </pc:spChg>
        <pc:grpChg chg="mod">
          <ac:chgData name="Breno Nicelatchi" userId="495d62745e7169d0" providerId="LiveId" clId="{C3C4F742-C7F4-4B54-BDFB-6063D92D00DE}" dt="2023-09-06T00:15:27.966" v="4671" actId="1036"/>
          <ac:grpSpMkLst>
            <pc:docMk/>
            <pc:sldMk cId="889020668" sldId="620"/>
            <ac:grpSpMk id="8" creationId="{35686911-76CB-6139-464D-2E102411DB20}"/>
          </ac:grpSpMkLst>
        </pc:grpChg>
      </pc:sldChg>
      <pc:sldChg chg="delSp modSp add mod">
        <pc:chgData name="Breno Nicelatchi" userId="495d62745e7169d0" providerId="LiveId" clId="{C3C4F742-C7F4-4B54-BDFB-6063D92D00DE}" dt="2023-09-06T00:16:27.563" v="4681" actId="1076"/>
        <pc:sldMkLst>
          <pc:docMk/>
          <pc:sldMk cId="2197786280" sldId="621"/>
        </pc:sldMkLst>
        <pc:spChg chg="mod">
          <ac:chgData name="Breno Nicelatchi" userId="495d62745e7169d0" providerId="LiveId" clId="{C3C4F742-C7F4-4B54-BDFB-6063D92D00DE}" dt="2023-09-06T00:16:11.243" v="4676" actId="14100"/>
          <ac:spMkLst>
            <pc:docMk/>
            <pc:sldMk cId="2197786280" sldId="621"/>
            <ac:spMk id="2" creationId="{B60CFEB9-518D-99FB-899D-7C82B3A35D4A}"/>
          </ac:spMkLst>
        </pc:spChg>
        <pc:spChg chg="mod">
          <ac:chgData name="Breno Nicelatchi" userId="495d62745e7169d0" providerId="LiveId" clId="{C3C4F742-C7F4-4B54-BDFB-6063D92D00DE}" dt="2023-09-06T00:16:24.644" v="4680" actId="1076"/>
          <ac:spMkLst>
            <pc:docMk/>
            <pc:sldMk cId="2197786280" sldId="621"/>
            <ac:spMk id="6" creationId="{D65FAF7F-F15B-7AC6-6249-89D3C5CED6F6}"/>
          </ac:spMkLst>
        </pc:spChg>
        <pc:spChg chg="mod">
          <ac:chgData name="Breno Nicelatchi" userId="495d62745e7169d0" providerId="LiveId" clId="{C3C4F742-C7F4-4B54-BDFB-6063D92D00DE}" dt="2023-09-06T00:16:27.563" v="4681" actId="1076"/>
          <ac:spMkLst>
            <pc:docMk/>
            <pc:sldMk cId="2197786280" sldId="621"/>
            <ac:spMk id="7" creationId="{05F52976-243E-AA0C-D7F7-0FEA9871FAC1}"/>
          </ac:spMkLst>
        </pc:spChg>
        <pc:picChg chg="del">
          <ac:chgData name="Breno Nicelatchi" userId="495d62745e7169d0" providerId="LiveId" clId="{C3C4F742-C7F4-4B54-BDFB-6063D92D00DE}" dt="2023-09-06T00:16:18.483" v="4678" actId="478"/>
          <ac:picMkLst>
            <pc:docMk/>
            <pc:sldMk cId="2197786280" sldId="621"/>
            <ac:picMk id="11266" creationId="{C6E0E93B-5A28-B313-C2F2-C7D4BE9D13B1}"/>
          </ac:picMkLst>
        </pc:picChg>
      </pc:sldChg>
      <pc:sldChg chg="modSp add mod">
        <pc:chgData name="Breno Nicelatchi" userId="495d62745e7169d0" providerId="LiveId" clId="{C3C4F742-C7F4-4B54-BDFB-6063D92D00DE}" dt="2023-09-06T00:17:19.201" v="4713" actId="1035"/>
        <pc:sldMkLst>
          <pc:docMk/>
          <pc:sldMk cId="635252119" sldId="622"/>
        </pc:sldMkLst>
        <pc:spChg chg="mod">
          <ac:chgData name="Breno Nicelatchi" userId="495d62745e7169d0" providerId="LiveId" clId="{C3C4F742-C7F4-4B54-BDFB-6063D92D00DE}" dt="2023-09-06T00:17:19.201" v="4713" actId="1035"/>
          <ac:spMkLst>
            <pc:docMk/>
            <pc:sldMk cId="635252119" sldId="622"/>
            <ac:spMk id="18" creationId="{3DEC0513-4DED-5347-5B49-D5A5ACDEF7D1}"/>
          </ac:spMkLst>
        </pc:spChg>
        <pc:spChg chg="mod">
          <ac:chgData name="Breno Nicelatchi" userId="495d62745e7169d0" providerId="LiveId" clId="{C3C4F742-C7F4-4B54-BDFB-6063D92D00DE}" dt="2023-09-06T00:17:15.018" v="4693" actId="14100"/>
          <ac:spMkLst>
            <pc:docMk/>
            <pc:sldMk cId="635252119" sldId="622"/>
            <ac:spMk id="20" creationId="{6C9F1BC3-DE31-4190-8395-24AF21AB5E8C}"/>
          </ac:spMkLst>
        </pc:spChg>
      </pc:sldChg>
      <pc:sldChg chg="addSp modSp add mod">
        <pc:chgData name="Breno Nicelatchi" userId="495d62745e7169d0" providerId="LiveId" clId="{C3C4F742-C7F4-4B54-BDFB-6063D92D00DE}" dt="2023-09-06T00:18:07.892" v="4742" actId="1076"/>
        <pc:sldMkLst>
          <pc:docMk/>
          <pc:sldMk cId="3155077205" sldId="623"/>
        </pc:sldMkLst>
        <pc:spChg chg="mod">
          <ac:chgData name="Breno Nicelatchi" userId="495d62745e7169d0" providerId="LiveId" clId="{C3C4F742-C7F4-4B54-BDFB-6063D92D00DE}" dt="2023-09-06T00:18:04.426" v="4741"/>
          <ac:spMkLst>
            <pc:docMk/>
            <pc:sldMk cId="3155077205" sldId="623"/>
            <ac:spMk id="8" creationId="{7D2B58A4-86A2-BC77-9CD4-D5AF045507E7}"/>
          </ac:spMkLst>
        </pc:spChg>
        <pc:spChg chg="mod">
          <ac:chgData name="Breno Nicelatchi" userId="495d62745e7169d0" providerId="LiveId" clId="{C3C4F742-C7F4-4B54-BDFB-6063D92D00DE}" dt="2023-09-06T00:18:04.426" v="4741"/>
          <ac:spMkLst>
            <pc:docMk/>
            <pc:sldMk cId="3155077205" sldId="623"/>
            <ac:spMk id="9" creationId="{5C5170D7-86E4-5E0D-F5FE-600D9C9D3518}"/>
          </ac:spMkLst>
        </pc:spChg>
        <pc:spChg chg="mod">
          <ac:chgData name="Breno Nicelatchi" userId="495d62745e7169d0" providerId="LiveId" clId="{C3C4F742-C7F4-4B54-BDFB-6063D92D00DE}" dt="2023-09-06T00:17:58.900" v="4724" actId="1076"/>
          <ac:spMkLst>
            <pc:docMk/>
            <pc:sldMk cId="3155077205" sldId="623"/>
            <ac:spMk id="18" creationId="{4B70532D-7373-F7D6-9C8D-7F4428A347BE}"/>
          </ac:spMkLst>
        </pc:spChg>
        <pc:grpChg chg="mod">
          <ac:chgData name="Breno Nicelatchi" userId="495d62745e7169d0" providerId="LiveId" clId="{C3C4F742-C7F4-4B54-BDFB-6063D92D00DE}" dt="2023-09-06T00:18:03.039" v="4740" actId="1036"/>
          <ac:grpSpMkLst>
            <pc:docMk/>
            <pc:sldMk cId="3155077205" sldId="623"/>
            <ac:grpSpMk id="3" creationId="{41D62A4C-6670-3F38-52ED-DE8F55C6092A}"/>
          </ac:grpSpMkLst>
        </pc:grpChg>
        <pc:grpChg chg="add mod">
          <ac:chgData name="Breno Nicelatchi" userId="495d62745e7169d0" providerId="LiveId" clId="{C3C4F742-C7F4-4B54-BDFB-6063D92D00DE}" dt="2023-09-06T00:18:07.892" v="4742" actId="1076"/>
          <ac:grpSpMkLst>
            <pc:docMk/>
            <pc:sldMk cId="3155077205" sldId="623"/>
            <ac:grpSpMk id="7" creationId="{B82C7005-FEDA-A390-2CA3-953E2F013B7E}"/>
          </ac:grpSpMkLst>
        </pc:grpChg>
      </pc:sldChg>
      <pc:sldChg chg="modSp add mod">
        <pc:chgData name="Breno Nicelatchi" userId="495d62745e7169d0" providerId="LiveId" clId="{C3C4F742-C7F4-4B54-BDFB-6063D92D00DE}" dt="2023-09-06T00:18:47.542" v="4770" actId="1036"/>
        <pc:sldMkLst>
          <pc:docMk/>
          <pc:sldMk cId="4261908896" sldId="624"/>
        </pc:sldMkLst>
        <pc:spChg chg="mod">
          <ac:chgData name="Breno Nicelatchi" userId="495d62745e7169d0" providerId="LiveId" clId="{C3C4F742-C7F4-4B54-BDFB-6063D92D00DE}" dt="2023-09-06T00:18:47.542" v="4770" actId="1036"/>
          <ac:spMkLst>
            <pc:docMk/>
            <pc:sldMk cId="4261908896" sldId="624"/>
            <ac:spMk id="27" creationId="{07CDED3C-D3CB-8698-904F-97DB2376014E}"/>
          </ac:spMkLst>
        </pc:spChg>
      </pc:sldChg>
      <pc:sldChg chg="addSp delSp modSp add mod">
        <pc:chgData name="Breno Nicelatchi" userId="495d62745e7169d0" providerId="LiveId" clId="{C3C4F742-C7F4-4B54-BDFB-6063D92D00DE}" dt="2023-09-06T00:21:51.997" v="4847" actId="1076"/>
        <pc:sldMkLst>
          <pc:docMk/>
          <pc:sldMk cId="3992792335" sldId="625"/>
        </pc:sldMkLst>
        <pc:spChg chg="add mod">
          <ac:chgData name="Breno Nicelatchi" userId="495d62745e7169d0" providerId="LiveId" clId="{C3C4F742-C7F4-4B54-BDFB-6063D92D00DE}" dt="2023-09-06T00:21:47.471" v="4846"/>
          <ac:spMkLst>
            <pc:docMk/>
            <pc:sldMk cId="3992792335" sldId="625"/>
            <ac:spMk id="3" creationId="{59C2B42A-7352-A219-8402-7C8D6026B8E1}"/>
          </ac:spMkLst>
        </pc:spChg>
        <pc:spChg chg="del">
          <ac:chgData name="Breno Nicelatchi" userId="495d62745e7169d0" providerId="LiveId" clId="{C3C4F742-C7F4-4B54-BDFB-6063D92D00DE}" dt="2023-09-06T00:21:47.166" v="4845" actId="478"/>
          <ac:spMkLst>
            <pc:docMk/>
            <pc:sldMk cId="3992792335" sldId="625"/>
            <ac:spMk id="4" creationId="{0A8E1ADE-2450-D13E-27E7-8CD5B377CADD}"/>
          </ac:spMkLst>
        </pc:spChg>
        <pc:spChg chg="add mod">
          <ac:chgData name="Breno Nicelatchi" userId="495d62745e7169d0" providerId="LiveId" clId="{C3C4F742-C7F4-4B54-BDFB-6063D92D00DE}" dt="2023-09-06T00:21:47.471" v="4846"/>
          <ac:spMkLst>
            <pc:docMk/>
            <pc:sldMk cId="3992792335" sldId="625"/>
            <ac:spMk id="7" creationId="{A3C9BB3A-A03C-9437-0A76-A22F643373C5}"/>
          </ac:spMkLst>
        </pc:spChg>
        <pc:spChg chg="del">
          <ac:chgData name="Breno Nicelatchi" userId="495d62745e7169d0" providerId="LiveId" clId="{C3C4F742-C7F4-4B54-BDFB-6063D92D00DE}" dt="2023-09-06T00:21:47.166" v="4845" actId="478"/>
          <ac:spMkLst>
            <pc:docMk/>
            <pc:sldMk cId="3992792335" sldId="625"/>
            <ac:spMk id="9" creationId="{52385BC7-CAAD-A442-E129-964C3E0669E1}"/>
          </ac:spMkLst>
        </pc:spChg>
        <pc:spChg chg="del">
          <ac:chgData name="Breno Nicelatchi" userId="495d62745e7169d0" providerId="LiveId" clId="{C3C4F742-C7F4-4B54-BDFB-6063D92D00DE}" dt="2023-09-06T00:21:47.166" v="4845" actId="478"/>
          <ac:spMkLst>
            <pc:docMk/>
            <pc:sldMk cId="3992792335" sldId="625"/>
            <ac:spMk id="10" creationId="{0D9712AF-0A8C-0967-4BF0-DA49A34BB29B}"/>
          </ac:spMkLst>
        </pc:spChg>
        <pc:spChg chg="del">
          <ac:chgData name="Breno Nicelatchi" userId="495d62745e7169d0" providerId="LiveId" clId="{C3C4F742-C7F4-4B54-BDFB-6063D92D00DE}" dt="2023-09-06T00:21:47.166" v="4845" actId="478"/>
          <ac:spMkLst>
            <pc:docMk/>
            <pc:sldMk cId="3992792335" sldId="625"/>
            <ac:spMk id="11" creationId="{D081201C-D9BA-85C2-A2F9-765E479FB49E}"/>
          </ac:spMkLst>
        </pc:spChg>
        <pc:spChg chg="del">
          <ac:chgData name="Breno Nicelatchi" userId="495d62745e7169d0" providerId="LiveId" clId="{C3C4F742-C7F4-4B54-BDFB-6063D92D00DE}" dt="2023-09-06T00:21:47.166" v="4845" actId="478"/>
          <ac:spMkLst>
            <pc:docMk/>
            <pc:sldMk cId="3992792335" sldId="625"/>
            <ac:spMk id="12" creationId="{5516EA62-73A8-45EB-295E-86013F7613E0}"/>
          </ac:spMkLst>
        </pc:spChg>
        <pc:spChg chg="del">
          <ac:chgData name="Breno Nicelatchi" userId="495d62745e7169d0" providerId="LiveId" clId="{C3C4F742-C7F4-4B54-BDFB-6063D92D00DE}" dt="2023-09-06T00:21:47.166" v="4845" actId="478"/>
          <ac:spMkLst>
            <pc:docMk/>
            <pc:sldMk cId="3992792335" sldId="625"/>
            <ac:spMk id="13" creationId="{C5A9E72A-7C23-395A-A6E8-3485CF5935FA}"/>
          </ac:spMkLst>
        </pc:spChg>
        <pc:spChg chg="mod">
          <ac:chgData name="Breno Nicelatchi" userId="495d62745e7169d0" providerId="LiveId" clId="{C3C4F742-C7F4-4B54-BDFB-6063D92D00DE}" dt="2023-09-06T00:21:47.471" v="4846"/>
          <ac:spMkLst>
            <pc:docMk/>
            <pc:sldMk cId="3992792335" sldId="625"/>
            <ac:spMk id="14" creationId="{06419841-8245-68C3-08DD-E6AE57BE62B8}"/>
          </ac:spMkLst>
        </pc:spChg>
        <pc:spChg chg="mod">
          <ac:chgData name="Breno Nicelatchi" userId="495d62745e7169d0" providerId="LiveId" clId="{C3C4F742-C7F4-4B54-BDFB-6063D92D00DE}" dt="2023-09-06T00:21:47.471" v="4846"/>
          <ac:spMkLst>
            <pc:docMk/>
            <pc:sldMk cId="3992792335" sldId="625"/>
            <ac:spMk id="17" creationId="{11EA38AF-A4BD-8252-2897-8A2141DE3C3C}"/>
          </ac:spMkLst>
        </pc:spChg>
        <pc:spChg chg="add mod">
          <ac:chgData name="Breno Nicelatchi" userId="495d62745e7169d0" providerId="LiveId" clId="{C3C4F742-C7F4-4B54-BDFB-6063D92D00DE}" dt="2023-09-06T00:21:47.471" v="4846"/>
          <ac:spMkLst>
            <pc:docMk/>
            <pc:sldMk cId="3992792335" sldId="625"/>
            <ac:spMk id="19" creationId="{DE9A2F24-94BB-AAC8-0F4D-E1856C002E68}"/>
          </ac:spMkLst>
        </pc:spChg>
        <pc:spChg chg="del">
          <ac:chgData name="Breno Nicelatchi" userId="495d62745e7169d0" providerId="LiveId" clId="{C3C4F742-C7F4-4B54-BDFB-6063D92D00DE}" dt="2023-09-06T00:19:35.639" v="4781" actId="478"/>
          <ac:spMkLst>
            <pc:docMk/>
            <pc:sldMk cId="3992792335" sldId="625"/>
            <ac:spMk id="21" creationId="{549D2570-9ECC-2F41-53DF-673EA7A89F62}"/>
          </ac:spMkLst>
        </pc:spChg>
        <pc:spChg chg="mod">
          <ac:chgData name="Breno Nicelatchi" userId="495d62745e7169d0" providerId="LiveId" clId="{C3C4F742-C7F4-4B54-BDFB-6063D92D00DE}" dt="2023-09-06T00:20:00.408" v="4797" actId="1035"/>
          <ac:spMkLst>
            <pc:docMk/>
            <pc:sldMk cId="3992792335" sldId="625"/>
            <ac:spMk id="22" creationId="{142E4683-8548-1F12-427B-849CF0DC9AE2}"/>
          </ac:spMkLst>
        </pc:spChg>
        <pc:spChg chg="add mod">
          <ac:chgData name="Breno Nicelatchi" userId="495d62745e7169d0" providerId="LiveId" clId="{C3C4F742-C7F4-4B54-BDFB-6063D92D00DE}" dt="2023-09-06T00:21:47.471" v="4846"/>
          <ac:spMkLst>
            <pc:docMk/>
            <pc:sldMk cId="3992792335" sldId="625"/>
            <ac:spMk id="23" creationId="{FFE8CB5C-4128-0EF3-99E4-6363BE7D0F0E}"/>
          </ac:spMkLst>
        </pc:spChg>
        <pc:spChg chg="add mod">
          <ac:chgData name="Breno Nicelatchi" userId="495d62745e7169d0" providerId="LiveId" clId="{C3C4F742-C7F4-4B54-BDFB-6063D92D00DE}" dt="2023-09-06T00:21:47.471" v="4846"/>
          <ac:spMkLst>
            <pc:docMk/>
            <pc:sldMk cId="3992792335" sldId="625"/>
            <ac:spMk id="24" creationId="{241DE6A9-E2A5-219F-F6E2-8CF9583F448D}"/>
          </ac:spMkLst>
        </pc:spChg>
        <pc:spChg chg="add mod">
          <ac:chgData name="Breno Nicelatchi" userId="495d62745e7169d0" providerId="LiveId" clId="{C3C4F742-C7F4-4B54-BDFB-6063D92D00DE}" dt="2023-09-06T00:21:47.471" v="4846"/>
          <ac:spMkLst>
            <pc:docMk/>
            <pc:sldMk cId="3992792335" sldId="625"/>
            <ac:spMk id="25" creationId="{A025FDBB-E350-98DC-E469-0C77AF062313}"/>
          </ac:spMkLst>
        </pc:spChg>
        <pc:spChg chg="add mod">
          <ac:chgData name="Breno Nicelatchi" userId="495d62745e7169d0" providerId="LiveId" clId="{C3C4F742-C7F4-4B54-BDFB-6063D92D00DE}" dt="2023-09-06T00:21:51.997" v="4847" actId="1076"/>
          <ac:spMkLst>
            <pc:docMk/>
            <pc:sldMk cId="3992792335" sldId="625"/>
            <ac:spMk id="26" creationId="{28B95EC3-4B94-1553-2680-1419059D9CD0}"/>
          </ac:spMkLst>
        </pc:spChg>
        <pc:grpChg chg="del">
          <ac:chgData name="Breno Nicelatchi" userId="495d62745e7169d0" providerId="LiveId" clId="{C3C4F742-C7F4-4B54-BDFB-6063D92D00DE}" dt="2023-09-06T00:21:47.166" v="4845" actId="478"/>
          <ac:grpSpMkLst>
            <pc:docMk/>
            <pc:sldMk cId="3992792335" sldId="625"/>
            <ac:grpSpMk id="6" creationId="{8E3F059C-B308-FED5-AE88-A63A7F8AA9C0}"/>
          </ac:grpSpMkLst>
        </pc:grpChg>
        <pc:grpChg chg="add mod">
          <ac:chgData name="Breno Nicelatchi" userId="495d62745e7169d0" providerId="LiveId" clId="{C3C4F742-C7F4-4B54-BDFB-6063D92D00DE}" dt="2023-09-06T00:21:47.471" v="4846"/>
          <ac:grpSpMkLst>
            <pc:docMk/>
            <pc:sldMk cId="3992792335" sldId="625"/>
            <ac:grpSpMk id="8" creationId="{578A9B57-9ECC-E885-0C00-44EE1ABCA029}"/>
          </ac:grpSpMkLst>
        </pc:grpChg>
      </pc:sldChg>
      <pc:sldChg chg="addSp delSp modSp add mod">
        <pc:chgData name="Breno Nicelatchi" userId="495d62745e7169d0" providerId="LiveId" clId="{C3C4F742-C7F4-4B54-BDFB-6063D92D00DE}" dt="2023-09-06T00:21:56.632" v="4848" actId="1076"/>
        <pc:sldMkLst>
          <pc:docMk/>
          <pc:sldMk cId="1101627058" sldId="626"/>
        </pc:sldMkLst>
        <pc:spChg chg="add mod">
          <ac:chgData name="Breno Nicelatchi" userId="495d62745e7169d0" providerId="LiveId" clId="{C3C4F742-C7F4-4B54-BDFB-6063D92D00DE}" dt="2023-09-06T00:21:42.612" v="4844"/>
          <ac:spMkLst>
            <pc:docMk/>
            <pc:sldMk cId="1101627058" sldId="626"/>
            <ac:spMk id="3" creationId="{F0FFD6F5-EB85-C7DF-2170-2372C6FBA4EE}"/>
          </ac:spMkLst>
        </pc:spChg>
        <pc:spChg chg="del">
          <ac:chgData name="Breno Nicelatchi" userId="495d62745e7169d0" providerId="LiveId" clId="{C3C4F742-C7F4-4B54-BDFB-6063D92D00DE}" dt="2023-09-06T00:21:36.497" v="4843" actId="478"/>
          <ac:spMkLst>
            <pc:docMk/>
            <pc:sldMk cId="1101627058" sldId="626"/>
            <ac:spMk id="4" creationId="{0A8E1ADE-2450-D13E-27E7-8CD5B377CADD}"/>
          </ac:spMkLst>
        </pc:spChg>
        <pc:spChg chg="del">
          <ac:chgData name="Breno Nicelatchi" userId="495d62745e7169d0" providerId="LiveId" clId="{C3C4F742-C7F4-4B54-BDFB-6063D92D00DE}" dt="2023-09-06T00:21:36.497" v="4843" actId="478"/>
          <ac:spMkLst>
            <pc:docMk/>
            <pc:sldMk cId="1101627058" sldId="626"/>
            <ac:spMk id="5" creationId="{C0732503-FF19-E92B-6A12-DB1438D72D1C}"/>
          </ac:spMkLst>
        </pc:spChg>
        <pc:spChg chg="add mod">
          <ac:chgData name="Breno Nicelatchi" userId="495d62745e7169d0" providerId="LiveId" clId="{C3C4F742-C7F4-4B54-BDFB-6063D92D00DE}" dt="2023-09-06T00:21:42.612" v="4844"/>
          <ac:spMkLst>
            <pc:docMk/>
            <pc:sldMk cId="1101627058" sldId="626"/>
            <ac:spMk id="7" creationId="{A3C38103-7DF7-F153-E31B-22333CCE2832}"/>
          </ac:spMkLst>
        </pc:spChg>
        <pc:spChg chg="del">
          <ac:chgData name="Breno Nicelatchi" userId="495d62745e7169d0" providerId="LiveId" clId="{C3C4F742-C7F4-4B54-BDFB-6063D92D00DE}" dt="2023-09-06T00:21:36.497" v="4843" actId="478"/>
          <ac:spMkLst>
            <pc:docMk/>
            <pc:sldMk cId="1101627058" sldId="626"/>
            <ac:spMk id="9" creationId="{52385BC7-CAAD-A442-E129-964C3E0669E1}"/>
          </ac:spMkLst>
        </pc:spChg>
        <pc:spChg chg="del">
          <ac:chgData name="Breno Nicelatchi" userId="495d62745e7169d0" providerId="LiveId" clId="{C3C4F742-C7F4-4B54-BDFB-6063D92D00DE}" dt="2023-09-06T00:21:36.497" v="4843" actId="478"/>
          <ac:spMkLst>
            <pc:docMk/>
            <pc:sldMk cId="1101627058" sldId="626"/>
            <ac:spMk id="10" creationId="{0D9712AF-0A8C-0967-4BF0-DA49A34BB29B}"/>
          </ac:spMkLst>
        </pc:spChg>
        <pc:spChg chg="del">
          <ac:chgData name="Breno Nicelatchi" userId="495d62745e7169d0" providerId="LiveId" clId="{C3C4F742-C7F4-4B54-BDFB-6063D92D00DE}" dt="2023-09-06T00:21:36.497" v="4843" actId="478"/>
          <ac:spMkLst>
            <pc:docMk/>
            <pc:sldMk cId="1101627058" sldId="626"/>
            <ac:spMk id="11" creationId="{D081201C-D9BA-85C2-A2F9-765E479FB49E}"/>
          </ac:spMkLst>
        </pc:spChg>
        <pc:spChg chg="del">
          <ac:chgData name="Breno Nicelatchi" userId="495d62745e7169d0" providerId="LiveId" clId="{C3C4F742-C7F4-4B54-BDFB-6063D92D00DE}" dt="2023-09-06T00:21:36.497" v="4843" actId="478"/>
          <ac:spMkLst>
            <pc:docMk/>
            <pc:sldMk cId="1101627058" sldId="626"/>
            <ac:spMk id="12" creationId="{5516EA62-73A8-45EB-295E-86013F7613E0}"/>
          </ac:spMkLst>
        </pc:spChg>
        <pc:spChg chg="del mod">
          <ac:chgData name="Breno Nicelatchi" userId="495d62745e7169d0" providerId="LiveId" clId="{C3C4F742-C7F4-4B54-BDFB-6063D92D00DE}" dt="2023-09-06T00:21:36.497" v="4843" actId="478"/>
          <ac:spMkLst>
            <pc:docMk/>
            <pc:sldMk cId="1101627058" sldId="626"/>
            <ac:spMk id="13" creationId="{C5A9E72A-7C23-395A-A6E8-3485CF5935FA}"/>
          </ac:spMkLst>
        </pc:spChg>
        <pc:spChg chg="mod">
          <ac:chgData name="Breno Nicelatchi" userId="495d62745e7169d0" providerId="LiveId" clId="{C3C4F742-C7F4-4B54-BDFB-6063D92D00DE}" dt="2023-09-06T00:21:42.612" v="4844"/>
          <ac:spMkLst>
            <pc:docMk/>
            <pc:sldMk cId="1101627058" sldId="626"/>
            <ac:spMk id="14" creationId="{13890263-8568-E586-7A14-85172B1404E7}"/>
          </ac:spMkLst>
        </pc:spChg>
        <pc:spChg chg="mod">
          <ac:chgData name="Breno Nicelatchi" userId="495d62745e7169d0" providerId="LiveId" clId="{C3C4F742-C7F4-4B54-BDFB-6063D92D00DE}" dt="2023-09-06T00:21:42.612" v="4844"/>
          <ac:spMkLst>
            <pc:docMk/>
            <pc:sldMk cId="1101627058" sldId="626"/>
            <ac:spMk id="17" creationId="{57891157-6991-C32F-6288-6BD902F99589}"/>
          </ac:spMkLst>
        </pc:spChg>
        <pc:spChg chg="add mod">
          <ac:chgData name="Breno Nicelatchi" userId="495d62745e7169d0" providerId="LiveId" clId="{C3C4F742-C7F4-4B54-BDFB-6063D92D00DE}" dt="2023-09-06T00:21:42.612" v="4844"/>
          <ac:spMkLst>
            <pc:docMk/>
            <pc:sldMk cId="1101627058" sldId="626"/>
            <ac:spMk id="19" creationId="{B7C7DB19-7A26-54EF-1D40-26B0416A975D}"/>
          </ac:spMkLst>
        </pc:spChg>
        <pc:spChg chg="mod">
          <ac:chgData name="Breno Nicelatchi" userId="495d62745e7169d0" providerId="LiveId" clId="{C3C4F742-C7F4-4B54-BDFB-6063D92D00DE}" dt="2023-09-06T00:20:30.800" v="4825" actId="1035"/>
          <ac:spMkLst>
            <pc:docMk/>
            <pc:sldMk cId="1101627058" sldId="626"/>
            <ac:spMk id="20" creationId="{76BE61C2-5F10-EFA8-A62C-6DE421E30AA5}"/>
          </ac:spMkLst>
        </pc:spChg>
        <pc:spChg chg="add mod">
          <ac:chgData name="Breno Nicelatchi" userId="495d62745e7169d0" providerId="LiveId" clId="{C3C4F742-C7F4-4B54-BDFB-6063D92D00DE}" dt="2023-09-06T00:21:42.612" v="4844"/>
          <ac:spMkLst>
            <pc:docMk/>
            <pc:sldMk cId="1101627058" sldId="626"/>
            <ac:spMk id="21" creationId="{D86B1183-7CB0-4265-9859-9A6463230BB8}"/>
          </ac:spMkLst>
        </pc:spChg>
        <pc:spChg chg="mod">
          <ac:chgData name="Breno Nicelatchi" userId="495d62745e7169d0" providerId="LiveId" clId="{C3C4F742-C7F4-4B54-BDFB-6063D92D00DE}" dt="2023-09-06T00:20:50.828" v="4830" actId="1076"/>
          <ac:spMkLst>
            <pc:docMk/>
            <pc:sldMk cId="1101627058" sldId="626"/>
            <ac:spMk id="22" creationId="{142E4683-8548-1F12-427B-849CF0DC9AE2}"/>
          </ac:spMkLst>
        </pc:spChg>
        <pc:spChg chg="add mod">
          <ac:chgData name="Breno Nicelatchi" userId="495d62745e7169d0" providerId="LiveId" clId="{C3C4F742-C7F4-4B54-BDFB-6063D92D00DE}" dt="2023-09-06T00:21:42.612" v="4844"/>
          <ac:spMkLst>
            <pc:docMk/>
            <pc:sldMk cId="1101627058" sldId="626"/>
            <ac:spMk id="23" creationId="{4181E7D1-ED6A-9203-437D-6A0DE42416C8}"/>
          </ac:spMkLst>
        </pc:spChg>
        <pc:spChg chg="add mod">
          <ac:chgData name="Breno Nicelatchi" userId="495d62745e7169d0" providerId="LiveId" clId="{C3C4F742-C7F4-4B54-BDFB-6063D92D00DE}" dt="2023-09-06T00:21:42.612" v="4844"/>
          <ac:spMkLst>
            <pc:docMk/>
            <pc:sldMk cId="1101627058" sldId="626"/>
            <ac:spMk id="24" creationId="{FFBBD773-C9A0-0590-34AB-D4DDEFDDE04D}"/>
          </ac:spMkLst>
        </pc:spChg>
        <pc:spChg chg="add mod">
          <ac:chgData name="Breno Nicelatchi" userId="495d62745e7169d0" providerId="LiveId" clId="{C3C4F742-C7F4-4B54-BDFB-6063D92D00DE}" dt="2023-09-06T00:21:56.632" v="4848" actId="1076"/>
          <ac:spMkLst>
            <pc:docMk/>
            <pc:sldMk cId="1101627058" sldId="626"/>
            <ac:spMk id="25" creationId="{9B197AD1-16CB-1C1D-138C-45EDCF189D96}"/>
          </ac:spMkLst>
        </pc:spChg>
        <pc:grpChg chg="add del">
          <ac:chgData name="Breno Nicelatchi" userId="495d62745e7169d0" providerId="LiveId" clId="{C3C4F742-C7F4-4B54-BDFB-6063D92D00DE}" dt="2023-09-06T00:21:36.497" v="4843" actId="478"/>
          <ac:grpSpMkLst>
            <pc:docMk/>
            <pc:sldMk cId="1101627058" sldId="626"/>
            <ac:grpSpMk id="6" creationId="{8E3F059C-B308-FED5-AE88-A63A7F8AA9C0}"/>
          </ac:grpSpMkLst>
        </pc:grpChg>
        <pc:grpChg chg="add mod">
          <ac:chgData name="Breno Nicelatchi" userId="495d62745e7169d0" providerId="LiveId" clId="{C3C4F742-C7F4-4B54-BDFB-6063D92D00DE}" dt="2023-09-06T00:21:42.612" v="4844"/>
          <ac:grpSpMkLst>
            <pc:docMk/>
            <pc:sldMk cId="1101627058" sldId="626"/>
            <ac:grpSpMk id="8" creationId="{92020095-EA62-4E00-2CF5-B05942CCCFF7}"/>
          </ac:grpSpMkLst>
        </pc:grpChg>
      </pc:sldChg>
      <pc:sldChg chg="modSp add mod">
        <pc:chgData name="Breno Nicelatchi" userId="495d62745e7169d0" providerId="LiveId" clId="{C3C4F742-C7F4-4B54-BDFB-6063D92D00DE}" dt="2023-09-06T00:22:00.548" v="4849" actId="1076"/>
        <pc:sldMkLst>
          <pc:docMk/>
          <pc:sldMk cId="2224497055" sldId="627"/>
        </pc:sldMkLst>
        <pc:spChg chg="mod">
          <ac:chgData name="Breno Nicelatchi" userId="495d62745e7169d0" providerId="LiveId" clId="{C3C4F742-C7F4-4B54-BDFB-6063D92D00DE}" dt="2023-09-06T00:21:20.132" v="4838" actId="207"/>
          <ac:spMkLst>
            <pc:docMk/>
            <pc:sldMk cId="2224497055" sldId="627"/>
            <ac:spMk id="9" creationId="{52385BC7-CAAD-A442-E129-964C3E0669E1}"/>
          </ac:spMkLst>
        </pc:spChg>
        <pc:spChg chg="mod">
          <ac:chgData name="Breno Nicelatchi" userId="495d62745e7169d0" providerId="LiveId" clId="{C3C4F742-C7F4-4B54-BDFB-6063D92D00DE}" dt="2023-09-06T00:22:00.548" v="4849" actId="1076"/>
          <ac:spMkLst>
            <pc:docMk/>
            <pc:sldMk cId="2224497055" sldId="627"/>
            <ac:spMk id="13" creationId="{C5A9E72A-7C23-395A-A6E8-3485CF5935FA}"/>
          </ac:spMkLst>
        </pc:spChg>
        <pc:spChg chg="mod">
          <ac:chgData name="Breno Nicelatchi" userId="495d62745e7169d0" providerId="LiveId" clId="{C3C4F742-C7F4-4B54-BDFB-6063D92D00DE}" dt="2023-09-06T00:21:13.431" v="4837" actId="113"/>
          <ac:spMkLst>
            <pc:docMk/>
            <pc:sldMk cId="2224497055" sldId="627"/>
            <ac:spMk id="22" creationId="{142E4683-8548-1F12-427B-849CF0DC9AE2}"/>
          </ac:spMkLst>
        </pc:spChg>
        <pc:grpChg chg="mod">
          <ac:chgData name="Breno Nicelatchi" userId="495d62745e7169d0" providerId="LiveId" clId="{C3C4F742-C7F4-4B54-BDFB-6063D92D00DE}" dt="2023-09-06T00:21:23.168" v="4839" actId="207"/>
          <ac:grpSpMkLst>
            <pc:docMk/>
            <pc:sldMk cId="2224497055" sldId="627"/>
            <ac:grpSpMk id="6" creationId="{8E3F059C-B308-FED5-AE88-A63A7F8AA9C0}"/>
          </ac:grpSpMkLst>
        </pc:grpChg>
      </pc:sldChg>
      <pc:sldChg chg="modSp add mod">
        <pc:chgData name="Breno Nicelatchi" userId="495d62745e7169d0" providerId="LiveId" clId="{C3C4F742-C7F4-4B54-BDFB-6063D92D00DE}" dt="2023-09-06T00:22:42.784" v="4863" actId="1037"/>
        <pc:sldMkLst>
          <pc:docMk/>
          <pc:sldMk cId="3230415717" sldId="628"/>
        </pc:sldMkLst>
        <pc:spChg chg="mod">
          <ac:chgData name="Breno Nicelatchi" userId="495d62745e7169d0" providerId="LiveId" clId="{C3C4F742-C7F4-4B54-BDFB-6063D92D00DE}" dt="2023-09-06T00:22:42.784" v="4863" actId="1037"/>
          <ac:spMkLst>
            <pc:docMk/>
            <pc:sldMk cId="3230415717" sldId="628"/>
            <ac:spMk id="13" creationId="{C5A9E72A-7C23-395A-A6E8-3485CF5935FA}"/>
          </ac:spMkLst>
        </pc:spChg>
        <pc:spChg chg="mod">
          <ac:chgData name="Breno Nicelatchi" userId="495d62745e7169d0" providerId="LiveId" clId="{C3C4F742-C7F4-4B54-BDFB-6063D92D00DE}" dt="2023-09-06T00:22:26.001" v="4856" actId="20577"/>
          <ac:spMkLst>
            <pc:docMk/>
            <pc:sldMk cId="3230415717" sldId="628"/>
            <ac:spMk id="22" creationId="{142E4683-8548-1F12-427B-849CF0DC9AE2}"/>
          </ac:spMkLst>
        </pc:spChg>
      </pc:sldChg>
      <pc:sldChg chg="modSp add mod">
        <pc:chgData name="Breno Nicelatchi" userId="495d62745e7169d0" providerId="LiveId" clId="{C3C4F742-C7F4-4B54-BDFB-6063D92D00DE}" dt="2023-09-06T01:06:29.582" v="4877" actId="1035"/>
        <pc:sldMkLst>
          <pc:docMk/>
          <pc:sldMk cId="2413726880" sldId="629"/>
        </pc:sldMkLst>
        <pc:spChg chg="mod">
          <ac:chgData name="Breno Nicelatchi" userId="495d62745e7169d0" providerId="LiveId" clId="{C3C4F742-C7F4-4B54-BDFB-6063D92D00DE}" dt="2023-09-06T01:06:29.582" v="4877" actId="1035"/>
          <ac:spMkLst>
            <pc:docMk/>
            <pc:sldMk cId="2413726880" sldId="629"/>
            <ac:spMk id="20" creationId="{6C9F1BC3-DE31-4190-8395-24AF21AB5E8C}"/>
          </ac:spMkLst>
        </pc:spChg>
      </pc:sldChg>
      <pc:sldChg chg="modSp add modAnim">
        <pc:chgData name="Breno Nicelatchi" userId="495d62745e7169d0" providerId="LiveId" clId="{C3C4F742-C7F4-4B54-BDFB-6063D92D00DE}" dt="2023-09-06T01:06:55.801" v="4883"/>
        <pc:sldMkLst>
          <pc:docMk/>
          <pc:sldMk cId="3686660756" sldId="630"/>
        </pc:sldMkLst>
        <pc:spChg chg="mod">
          <ac:chgData name="Breno Nicelatchi" userId="495d62745e7169d0" providerId="LiveId" clId="{C3C4F742-C7F4-4B54-BDFB-6063D92D00DE}" dt="2023-09-06T01:06:55.801" v="4883"/>
          <ac:spMkLst>
            <pc:docMk/>
            <pc:sldMk cId="3686660756" sldId="630"/>
            <ac:spMk id="3" creationId="{00E40353-443C-F642-4A50-2562C58152E5}"/>
          </ac:spMkLst>
        </pc:spChg>
        <pc:spChg chg="mod">
          <ac:chgData name="Breno Nicelatchi" userId="495d62745e7169d0" providerId="LiveId" clId="{C3C4F742-C7F4-4B54-BDFB-6063D92D00DE}" dt="2023-09-06T01:06:42.881" v="4880" actId="20577"/>
          <ac:spMkLst>
            <pc:docMk/>
            <pc:sldMk cId="3686660756" sldId="630"/>
            <ac:spMk id="4" creationId="{113B7D5B-A0C3-4F28-BB88-2DBEACB7A6AF}"/>
          </ac:spMkLst>
        </pc:spChg>
      </pc:sldChg>
      <pc:sldChg chg="modSp add ord modAnim">
        <pc:chgData name="Breno Nicelatchi" userId="495d62745e7169d0" providerId="LiveId" clId="{C3C4F742-C7F4-4B54-BDFB-6063D92D00DE}" dt="2023-09-06T01:07:30.717" v="4891" actId="20578"/>
        <pc:sldMkLst>
          <pc:docMk/>
          <pc:sldMk cId="2418857453" sldId="631"/>
        </pc:sldMkLst>
        <pc:spChg chg="mod">
          <ac:chgData name="Breno Nicelatchi" userId="495d62745e7169d0" providerId="LiveId" clId="{C3C4F742-C7F4-4B54-BDFB-6063D92D00DE}" dt="2023-09-06T01:07:25.821" v="4888" actId="113"/>
          <ac:spMkLst>
            <pc:docMk/>
            <pc:sldMk cId="2418857453" sldId="631"/>
            <ac:spMk id="13" creationId="{D9A33E97-2758-273D-9FCE-B2D37D737232}"/>
          </ac:spMkLst>
        </pc:spChg>
      </pc:sldChg>
      <pc:sldChg chg="addSp delSp modSp add mod">
        <pc:chgData name="Breno Nicelatchi" userId="495d62745e7169d0" providerId="LiveId" clId="{C3C4F742-C7F4-4B54-BDFB-6063D92D00DE}" dt="2023-09-06T01:16:10.551" v="5152" actId="1076"/>
        <pc:sldMkLst>
          <pc:docMk/>
          <pc:sldMk cId="47480949" sldId="632"/>
        </pc:sldMkLst>
        <pc:spChg chg="ord">
          <ac:chgData name="Breno Nicelatchi" userId="495d62745e7169d0" providerId="LiveId" clId="{C3C4F742-C7F4-4B54-BDFB-6063D92D00DE}" dt="2023-09-06T01:16:01.420" v="5151" actId="167"/>
          <ac:spMkLst>
            <pc:docMk/>
            <pc:sldMk cId="47480949" sldId="632"/>
            <ac:spMk id="2" creationId="{B60CFEB9-518D-99FB-899D-7C82B3A35D4A}"/>
          </ac:spMkLst>
        </pc:spChg>
        <pc:spChg chg="add del">
          <ac:chgData name="Breno Nicelatchi" userId="495d62745e7169d0" providerId="LiveId" clId="{C3C4F742-C7F4-4B54-BDFB-6063D92D00DE}" dt="2023-09-06T01:15:32.524" v="5142"/>
          <ac:spMkLst>
            <pc:docMk/>
            <pc:sldMk cId="47480949" sldId="632"/>
            <ac:spMk id="4" creationId="{3C12C3BB-E4AC-6269-D8FB-184D4A21E86F}"/>
          </ac:spMkLst>
        </pc:spChg>
        <pc:spChg chg="mod">
          <ac:chgData name="Breno Nicelatchi" userId="495d62745e7169d0" providerId="LiveId" clId="{C3C4F742-C7F4-4B54-BDFB-6063D92D00DE}" dt="2023-09-06T01:09:13.502" v="4919" actId="1076"/>
          <ac:spMkLst>
            <pc:docMk/>
            <pc:sldMk cId="47480949" sldId="632"/>
            <ac:spMk id="18" creationId="{7BC0A6B4-BF95-17A2-D5D3-EDABB8FCFF96}"/>
          </ac:spMkLst>
        </pc:spChg>
        <pc:spChg chg="mod">
          <ac:chgData name="Breno Nicelatchi" userId="495d62745e7169d0" providerId="LiveId" clId="{C3C4F742-C7F4-4B54-BDFB-6063D92D00DE}" dt="2023-09-06T01:16:10.551" v="5152" actId="1076"/>
          <ac:spMkLst>
            <pc:docMk/>
            <pc:sldMk cId="47480949" sldId="632"/>
            <ac:spMk id="20" creationId="{4EEDC2C9-FD99-A62A-F7A7-4157A17CDD26}"/>
          </ac:spMkLst>
        </pc:spChg>
        <pc:picChg chg="mod">
          <ac:chgData name="Breno Nicelatchi" userId="495d62745e7169d0" providerId="LiveId" clId="{C3C4F742-C7F4-4B54-BDFB-6063D92D00DE}" dt="2023-09-06T01:16:10.551" v="5152" actId="1076"/>
          <ac:picMkLst>
            <pc:docMk/>
            <pc:sldMk cId="47480949" sldId="632"/>
            <ac:picMk id="3" creationId="{1CDC17A1-3C04-7127-B815-8E6428BEAF72}"/>
          </ac:picMkLst>
        </pc:picChg>
        <pc:picChg chg="add mod ord modCrop">
          <ac:chgData name="Breno Nicelatchi" userId="495d62745e7169d0" providerId="LiveId" clId="{C3C4F742-C7F4-4B54-BDFB-6063D92D00DE}" dt="2023-09-06T01:15:57.441" v="5150" actId="167"/>
          <ac:picMkLst>
            <pc:docMk/>
            <pc:sldMk cId="47480949" sldId="632"/>
            <ac:picMk id="5" creationId="{93D0D046-E395-CCF5-C160-25F360560A1B}"/>
          </ac:picMkLst>
        </pc:picChg>
        <pc:picChg chg="add del mod">
          <ac:chgData name="Breno Nicelatchi" userId="495d62745e7169d0" providerId="LiveId" clId="{C3C4F742-C7F4-4B54-BDFB-6063D92D00DE}" dt="2023-09-06T01:15:30.481" v="5140" actId="478"/>
          <ac:picMkLst>
            <pc:docMk/>
            <pc:sldMk cId="47480949" sldId="632"/>
            <ac:picMk id="44034" creationId="{C8793952-F330-A7E8-C3FD-9BA7AE0BC92E}"/>
          </ac:picMkLst>
        </pc:picChg>
      </pc:sldChg>
      <pc:sldChg chg="delSp modSp add mod">
        <pc:chgData name="Breno Nicelatchi" userId="495d62745e7169d0" providerId="LiveId" clId="{C3C4F742-C7F4-4B54-BDFB-6063D92D00DE}" dt="2023-09-06T01:16:45.206" v="5161" actId="113"/>
        <pc:sldMkLst>
          <pc:docMk/>
          <pc:sldMk cId="457229475" sldId="633"/>
        </pc:sldMkLst>
        <pc:spChg chg="mod">
          <ac:chgData name="Breno Nicelatchi" userId="495d62745e7169d0" providerId="LiveId" clId="{C3C4F742-C7F4-4B54-BDFB-6063D92D00DE}" dt="2023-09-06T01:16:45.206" v="5161" actId="113"/>
          <ac:spMkLst>
            <pc:docMk/>
            <pc:sldMk cId="457229475" sldId="633"/>
            <ac:spMk id="55" creationId="{78F33C3A-B594-21B8-C295-6FAB92AB2691}"/>
          </ac:spMkLst>
        </pc:spChg>
        <pc:grpChg chg="mod">
          <ac:chgData name="Breno Nicelatchi" userId="495d62745e7169d0" providerId="LiveId" clId="{C3C4F742-C7F4-4B54-BDFB-6063D92D00DE}" dt="2023-09-06T01:13:55.653" v="5115" actId="1037"/>
          <ac:grpSpMkLst>
            <pc:docMk/>
            <pc:sldMk cId="457229475" sldId="633"/>
            <ac:grpSpMk id="64" creationId="{97A056DD-CA36-0E3B-6354-F6BA10E0BA6A}"/>
          </ac:grpSpMkLst>
        </pc:grpChg>
        <pc:picChg chg="del">
          <ac:chgData name="Breno Nicelatchi" userId="495d62745e7169d0" providerId="LiveId" clId="{C3C4F742-C7F4-4B54-BDFB-6063D92D00DE}" dt="2023-09-06T01:13:50.491" v="5074" actId="478"/>
          <ac:picMkLst>
            <pc:docMk/>
            <pc:sldMk cId="457229475" sldId="633"/>
            <ac:picMk id="43010" creationId="{08D62220-FD6E-A27C-280A-D53AB520737C}"/>
          </ac:picMkLst>
        </pc:picChg>
      </pc:sldChg>
      <pc:sldChg chg="modSp add modAnim">
        <pc:chgData name="Breno Nicelatchi" userId="495d62745e7169d0" providerId="LiveId" clId="{C3C4F742-C7F4-4B54-BDFB-6063D92D00DE}" dt="2023-09-06T01:17:19.006" v="5169"/>
        <pc:sldMkLst>
          <pc:docMk/>
          <pc:sldMk cId="3448888569" sldId="634"/>
        </pc:sldMkLst>
        <pc:spChg chg="mod">
          <ac:chgData name="Breno Nicelatchi" userId="495d62745e7169d0" providerId="LiveId" clId="{C3C4F742-C7F4-4B54-BDFB-6063D92D00DE}" dt="2023-09-06T01:17:19.006" v="5169"/>
          <ac:spMkLst>
            <pc:docMk/>
            <pc:sldMk cId="3448888569" sldId="634"/>
            <ac:spMk id="3" creationId="{00E40353-443C-F642-4A50-2562C58152E5}"/>
          </ac:spMkLst>
        </pc:spChg>
        <pc:spChg chg="mod">
          <ac:chgData name="Breno Nicelatchi" userId="495d62745e7169d0" providerId="LiveId" clId="{C3C4F742-C7F4-4B54-BDFB-6063D92D00DE}" dt="2023-09-06T01:17:10.491" v="5166" actId="20577"/>
          <ac:spMkLst>
            <pc:docMk/>
            <pc:sldMk cId="3448888569" sldId="634"/>
            <ac:spMk id="4" creationId="{113B7D5B-A0C3-4F28-BB88-2DBEACB7A6AF}"/>
          </ac:spMkLst>
        </pc:spChg>
      </pc:sldChg>
      <pc:sldChg chg="modSp add mod">
        <pc:chgData name="Breno Nicelatchi" userId="495d62745e7169d0" providerId="LiveId" clId="{C3C4F742-C7F4-4B54-BDFB-6063D92D00DE}" dt="2023-09-06T01:17:59.710" v="5180" actId="20577"/>
        <pc:sldMkLst>
          <pc:docMk/>
          <pc:sldMk cId="4028349044" sldId="635"/>
        </pc:sldMkLst>
        <pc:spChg chg="mod">
          <ac:chgData name="Breno Nicelatchi" userId="495d62745e7169d0" providerId="LiveId" clId="{C3C4F742-C7F4-4B54-BDFB-6063D92D00DE}" dt="2023-09-06T01:17:56.987" v="5179" actId="20577"/>
          <ac:spMkLst>
            <pc:docMk/>
            <pc:sldMk cId="4028349044" sldId="635"/>
            <ac:spMk id="11" creationId="{B79D1431-0D92-4E61-E099-CB0BED70AB92}"/>
          </ac:spMkLst>
        </pc:spChg>
        <pc:spChg chg="mod">
          <ac:chgData name="Breno Nicelatchi" userId="495d62745e7169d0" providerId="LiveId" clId="{C3C4F742-C7F4-4B54-BDFB-6063D92D00DE}" dt="2023-09-06T01:17:54.911" v="5177" actId="1076"/>
          <ac:spMkLst>
            <pc:docMk/>
            <pc:sldMk cId="4028349044" sldId="635"/>
            <ac:spMk id="12" creationId="{3AA0B4B4-26C4-0E92-0F60-F092889315BB}"/>
          </ac:spMkLst>
        </pc:spChg>
        <pc:spChg chg="mod">
          <ac:chgData name="Breno Nicelatchi" userId="495d62745e7169d0" providerId="LiveId" clId="{C3C4F742-C7F4-4B54-BDFB-6063D92D00DE}" dt="2023-09-06T01:17:59.710" v="5180" actId="20577"/>
          <ac:spMkLst>
            <pc:docMk/>
            <pc:sldMk cId="4028349044" sldId="635"/>
            <ac:spMk id="18" creationId="{A7C64B7E-020F-8DCC-3301-EA38BC1B10B2}"/>
          </ac:spMkLst>
        </pc:spChg>
        <pc:spChg chg="mod">
          <ac:chgData name="Breno Nicelatchi" userId="495d62745e7169d0" providerId="LiveId" clId="{C3C4F742-C7F4-4B54-BDFB-6063D92D00DE}" dt="2023-09-06T01:17:51.744" v="5176" actId="1076"/>
          <ac:spMkLst>
            <pc:docMk/>
            <pc:sldMk cId="4028349044" sldId="635"/>
            <ac:spMk id="20" creationId="{CF02FBD2-4AE0-FB36-116B-7E85F0DE51D5}"/>
          </ac:spMkLst>
        </pc:spChg>
      </pc:sldChg>
      <pc:sldChg chg="modSp add mod">
        <pc:chgData name="Breno Nicelatchi" userId="495d62745e7169d0" providerId="LiveId" clId="{C3C4F742-C7F4-4B54-BDFB-6063D92D00DE}" dt="2023-09-06T01:18:44.094" v="5189" actId="20577"/>
        <pc:sldMkLst>
          <pc:docMk/>
          <pc:sldMk cId="1818154004" sldId="636"/>
        </pc:sldMkLst>
        <pc:spChg chg="mod">
          <ac:chgData name="Breno Nicelatchi" userId="495d62745e7169d0" providerId="LiveId" clId="{C3C4F742-C7F4-4B54-BDFB-6063D92D00DE}" dt="2023-09-06T01:18:44.094" v="5189" actId="20577"/>
          <ac:spMkLst>
            <pc:docMk/>
            <pc:sldMk cId="1818154004" sldId="636"/>
            <ac:spMk id="10" creationId="{567CECA1-11BB-D32B-B10E-ED7A63C001B2}"/>
          </ac:spMkLst>
        </pc:spChg>
        <pc:spChg chg="mod">
          <ac:chgData name="Breno Nicelatchi" userId="495d62745e7169d0" providerId="LiveId" clId="{C3C4F742-C7F4-4B54-BDFB-6063D92D00DE}" dt="2023-09-06T01:18:41.736" v="5187" actId="1076"/>
          <ac:spMkLst>
            <pc:docMk/>
            <pc:sldMk cId="1818154004" sldId="636"/>
            <ac:spMk id="12" creationId="{1AE7A01F-0332-0B93-34AC-FC3502DAFBF0}"/>
          </ac:spMkLst>
        </pc:spChg>
      </pc:sldChg>
      <pc:sldChg chg="modSp add mod">
        <pc:chgData name="Breno Nicelatchi" userId="495d62745e7169d0" providerId="LiveId" clId="{C3C4F742-C7F4-4B54-BDFB-6063D92D00DE}" dt="2023-09-06T01:20:03.976" v="5203" actId="207"/>
        <pc:sldMkLst>
          <pc:docMk/>
          <pc:sldMk cId="1026366886" sldId="637"/>
        </pc:sldMkLst>
        <pc:spChg chg="mod">
          <ac:chgData name="Breno Nicelatchi" userId="495d62745e7169d0" providerId="LiveId" clId="{C3C4F742-C7F4-4B54-BDFB-6063D92D00DE}" dt="2023-09-06T01:19:37.900" v="5199" actId="207"/>
          <ac:spMkLst>
            <pc:docMk/>
            <pc:sldMk cId="1026366886" sldId="637"/>
            <ac:spMk id="2" creationId="{B60CFEB9-518D-99FB-899D-7C82B3A35D4A}"/>
          </ac:spMkLst>
        </pc:spChg>
        <pc:spChg chg="mod">
          <ac:chgData name="Breno Nicelatchi" userId="495d62745e7169d0" providerId="LiveId" clId="{C3C4F742-C7F4-4B54-BDFB-6063D92D00DE}" dt="2023-09-06T01:20:03.976" v="5203" actId="207"/>
          <ac:spMkLst>
            <pc:docMk/>
            <pc:sldMk cId="1026366886" sldId="637"/>
            <ac:spMk id="4" creationId="{C30E623D-D729-70D2-70DA-61B47FA8D726}"/>
          </ac:spMkLst>
        </pc:spChg>
        <pc:spChg chg="mod">
          <ac:chgData name="Breno Nicelatchi" userId="495d62745e7169d0" providerId="LiveId" clId="{C3C4F742-C7F4-4B54-BDFB-6063D92D00DE}" dt="2023-09-06T01:19:51.535" v="5201" actId="207"/>
          <ac:spMkLst>
            <pc:docMk/>
            <pc:sldMk cId="1026366886" sldId="637"/>
            <ac:spMk id="6" creationId="{D65FAF7F-F15B-7AC6-6249-89D3C5CED6F6}"/>
          </ac:spMkLst>
        </pc:spChg>
        <pc:spChg chg="mod">
          <ac:chgData name="Breno Nicelatchi" userId="495d62745e7169d0" providerId="LiveId" clId="{C3C4F742-C7F4-4B54-BDFB-6063D92D00DE}" dt="2023-09-06T01:19:56.695" v="5202" actId="207"/>
          <ac:spMkLst>
            <pc:docMk/>
            <pc:sldMk cId="1026366886" sldId="637"/>
            <ac:spMk id="7" creationId="{05F52976-243E-AA0C-D7F7-0FEA9871FAC1}"/>
          </ac:spMkLst>
        </pc:spChg>
        <pc:picChg chg="mod">
          <ac:chgData name="Breno Nicelatchi" userId="495d62745e7169d0" providerId="LiveId" clId="{C3C4F742-C7F4-4B54-BDFB-6063D92D00DE}" dt="2023-09-06T01:19:33.815" v="5198"/>
          <ac:picMkLst>
            <pc:docMk/>
            <pc:sldMk cId="1026366886" sldId="637"/>
            <ac:picMk id="3" creationId="{32BC58EA-1C6F-E9F5-7D5A-1B7F5DA2ACC3}"/>
          </ac:picMkLst>
        </pc:picChg>
      </pc:sldChg>
      <pc:sldChg chg="delSp modSp add mod modAnim">
        <pc:chgData name="Breno Nicelatchi" userId="495d62745e7169d0" providerId="LiveId" clId="{C3C4F742-C7F4-4B54-BDFB-6063D92D00DE}" dt="2023-09-06T01:28:02.199" v="5214" actId="1076"/>
        <pc:sldMkLst>
          <pc:docMk/>
          <pc:sldMk cId="864079937" sldId="638"/>
        </pc:sldMkLst>
        <pc:spChg chg="mod">
          <ac:chgData name="Breno Nicelatchi" userId="495d62745e7169d0" providerId="LiveId" clId="{C3C4F742-C7F4-4B54-BDFB-6063D92D00DE}" dt="2023-09-06T01:27:51.425" v="5210" actId="1076"/>
          <ac:spMkLst>
            <pc:docMk/>
            <pc:sldMk cId="864079937" sldId="638"/>
            <ac:spMk id="5" creationId="{995F5F01-941B-8C15-198B-3E5C22F16037}"/>
          </ac:spMkLst>
        </pc:spChg>
        <pc:spChg chg="mod">
          <ac:chgData name="Breno Nicelatchi" userId="495d62745e7169d0" providerId="LiveId" clId="{C3C4F742-C7F4-4B54-BDFB-6063D92D00DE}" dt="2023-09-06T01:27:51.425" v="5210" actId="1076"/>
          <ac:spMkLst>
            <pc:docMk/>
            <pc:sldMk cId="864079937" sldId="638"/>
            <ac:spMk id="7" creationId="{5E60963B-A4A0-460C-1FEF-68912610848E}"/>
          </ac:spMkLst>
        </pc:spChg>
        <pc:spChg chg="mod">
          <ac:chgData name="Breno Nicelatchi" userId="495d62745e7169d0" providerId="LiveId" clId="{C3C4F742-C7F4-4B54-BDFB-6063D92D00DE}" dt="2023-09-06T01:27:51.425" v="5210" actId="1076"/>
          <ac:spMkLst>
            <pc:docMk/>
            <pc:sldMk cId="864079937" sldId="638"/>
            <ac:spMk id="8" creationId="{A08AEA1B-7663-384A-DAD4-FC61BF7EF263}"/>
          </ac:spMkLst>
        </pc:spChg>
        <pc:spChg chg="mod">
          <ac:chgData name="Breno Nicelatchi" userId="495d62745e7169d0" providerId="LiveId" clId="{C3C4F742-C7F4-4B54-BDFB-6063D92D00DE}" dt="2023-09-06T01:28:02.199" v="5214" actId="1076"/>
          <ac:spMkLst>
            <pc:docMk/>
            <pc:sldMk cId="864079937" sldId="638"/>
            <ac:spMk id="9" creationId="{800A9871-5E02-214E-DCF5-7305C1781C9F}"/>
          </ac:spMkLst>
        </pc:spChg>
        <pc:grpChg chg="mod">
          <ac:chgData name="Breno Nicelatchi" userId="495d62745e7169d0" providerId="LiveId" clId="{C3C4F742-C7F4-4B54-BDFB-6063D92D00DE}" dt="2023-09-06T01:27:51.425" v="5210" actId="1076"/>
          <ac:grpSpMkLst>
            <pc:docMk/>
            <pc:sldMk cId="864079937" sldId="638"/>
            <ac:grpSpMk id="4" creationId="{C03DD169-B46C-5ED9-92CE-5FC57714924B}"/>
          </ac:grpSpMkLst>
        </pc:grpChg>
        <pc:grpChg chg="mod">
          <ac:chgData name="Breno Nicelatchi" userId="495d62745e7169d0" providerId="LiveId" clId="{C3C4F742-C7F4-4B54-BDFB-6063D92D00DE}" dt="2023-09-06T01:27:51.425" v="5210" actId="1076"/>
          <ac:grpSpMkLst>
            <pc:docMk/>
            <pc:sldMk cId="864079937" sldId="638"/>
            <ac:grpSpMk id="6" creationId="{1D7457C7-132E-1981-10B5-FEFBBEBBDF9A}"/>
          </ac:grpSpMkLst>
        </pc:grpChg>
        <pc:picChg chg="del">
          <ac:chgData name="Breno Nicelatchi" userId="495d62745e7169d0" providerId="LiveId" clId="{C3C4F742-C7F4-4B54-BDFB-6063D92D00DE}" dt="2023-09-06T01:27:35.988" v="5205" actId="478"/>
          <ac:picMkLst>
            <pc:docMk/>
            <pc:sldMk cId="864079937" sldId="638"/>
            <ac:picMk id="7170" creationId="{4EE31AF0-2C47-261D-9F5E-458996F4E4D3}"/>
          </ac:picMkLst>
        </pc:picChg>
      </pc:sldChg>
      <pc:sldChg chg="modSp add mod">
        <pc:chgData name="Breno Nicelatchi" userId="495d62745e7169d0" providerId="LiveId" clId="{C3C4F742-C7F4-4B54-BDFB-6063D92D00DE}" dt="2023-09-06T01:28:48.326" v="5240" actId="14100"/>
        <pc:sldMkLst>
          <pc:docMk/>
          <pc:sldMk cId="2270299532" sldId="639"/>
        </pc:sldMkLst>
        <pc:spChg chg="mod">
          <ac:chgData name="Breno Nicelatchi" userId="495d62745e7169d0" providerId="LiveId" clId="{C3C4F742-C7F4-4B54-BDFB-6063D92D00DE}" dt="2023-09-06T01:28:30.717" v="5223" actId="14100"/>
          <ac:spMkLst>
            <pc:docMk/>
            <pc:sldMk cId="2270299532" sldId="639"/>
            <ac:spMk id="3" creationId="{6C73FE1F-0CA1-9D9D-9A43-05ABB034F622}"/>
          </ac:spMkLst>
        </pc:spChg>
        <pc:spChg chg="mod">
          <ac:chgData name="Breno Nicelatchi" userId="495d62745e7169d0" providerId="LiveId" clId="{C3C4F742-C7F4-4B54-BDFB-6063D92D00DE}" dt="2023-09-06T01:28:41.964" v="5238" actId="1035"/>
          <ac:spMkLst>
            <pc:docMk/>
            <pc:sldMk cId="2270299532" sldId="639"/>
            <ac:spMk id="4" creationId="{6533E042-88D0-B269-7784-35D9269FDC64}"/>
          </ac:spMkLst>
        </pc:spChg>
        <pc:picChg chg="mod">
          <ac:chgData name="Breno Nicelatchi" userId="495d62745e7169d0" providerId="LiveId" clId="{C3C4F742-C7F4-4B54-BDFB-6063D92D00DE}" dt="2023-09-06T01:28:33.796" v="5224" actId="1076"/>
          <ac:picMkLst>
            <pc:docMk/>
            <pc:sldMk cId="2270299532" sldId="639"/>
            <ac:picMk id="5" creationId="{5A27C2E0-1CA3-F129-565B-323FA82C811F}"/>
          </ac:picMkLst>
        </pc:picChg>
        <pc:picChg chg="mod">
          <ac:chgData name="Breno Nicelatchi" userId="495d62745e7169d0" providerId="LiveId" clId="{C3C4F742-C7F4-4B54-BDFB-6063D92D00DE}" dt="2023-09-06T01:28:48.326" v="5240" actId="14100"/>
          <ac:picMkLst>
            <pc:docMk/>
            <pc:sldMk cId="2270299532" sldId="639"/>
            <ac:picMk id="9218" creationId="{CDC7EFF4-B7D7-FC19-BB33-C5238CA0D8F3}"/>
          </ac:picMkLst>
        </pc:picChg>
      </pc:sldChg>
      <pc:sldChg chg="delSp modSp add mod">
        <pc:chgData name="Breno Nicelatchi" userId="495d62745e7169d0" providerId="LiveId" clId="{C3C4F742-C7F4-4B54-BDFB-6063D92D00DE}" dt="2023-09-06T01:29:18.142" v="5248" actId="14100"/>
        <pc:sldMkLst>
          <pc:docMk/>
          <pc:sldMk cId="3467902575" sldId="640"/>
        </pc:sldMkLst>
        <pc:spChg chg="del">
          <ac:chgData name="Breno Nicelatchi" userId="495d62745e7169d0" providerId="LiveId" clId="{C3C4F742-C7F4-4B54-BDFB-6063D92D00DE}" dt="2023-09-06T01:28:57.751" v="5241" actId="478"/>
          <ac:spMkLst>
            <pc:docMk/>
            <pc:sldMk cId="3467902575" sldId="640"/>
            <ac:spMk id="3" creationId="{C67FF60C-DE3E-F80C-032E-BD8F2D54F1E6}"/>
          </ac:spMkLst>
        </pc:spChg>
        <pc:spChg chg="del">
          <ac:chgData name="Breno Nicelatchi" userId="495d62745e7169d0" providerId="LiveId" clId="{C3C4F742-C7F4-4B54-BDFB-6063D92D00DE}" dt="2023-09-06T01:28:57.751" v="5241" actId="478"/>
          <ac:spMkLst>
            <pc:docMk/>
            <pc:sldMk cId="3467902575" sldId="640"/>
            <ac:spMk id="4" creationId="{A8C5441A-DAEC-02B9-EF6D-27ECB7F09F7D}"/>
          </ac:spMkLst>
        </pc:spChg>
        <pc:spChg chg="del">
          <ac:chgData name="Breno Nicelatchi" userId="495d62745e7169d0" providerId="LiveId" clId="{C3C4F742-C7F4-4B54-BDFB-6063D92D00DE}" dt="2023-09-06T01:28:57.751" v="5241" actId="478"/>
          <ac:spMkLst>
            <pc:docMk/>
            <pc:sldMk cId="3467902575" sldId="640"/>
            <ac:spMk id="5" creationId="{6E1CE283-53D7-FF8B-815C-2F9E0AAD7A62}"/>
          </ac:spMkLst>
        </pc:spChg>
        <pc:spChg chg="del">
          <ac:chgData name="Breno Nicelatchi" userId="495d62745e7169d0" providerId="LiveId" clId="{C3C4F742-C7F4-4B54-BDFB-6063D92D00DE}" dt="2023-09-06T01:28:57.751" v="5241" actId="478"/>
          <ac:spMkLst>
            <pc:docMk/>
            <pc:sldMk cId="3467902575" sldId="640"/>
            <ac:spMk id="6" creationId="{DA98A148-10D1-2FB6-0691-B649CDBDAEC9}"/>
          </ac:spMkLst>
        </pc:spChg>
        <pc:spChg chg="del">
          <ac:chgData name="Breno Nicelatchi" userId="495d62745e7169d0" providerId="LiveId" clId="{C3C4F742-C7F4-4B54-BDFB-6063D92D00DE}" dt="2023-09-06T01:28:57.751" v="5241" actId="478"/>
          <ac:spMkLst>
            <pc:docMk/>
            <pc:sldMk cId="3467902575" sldId="640"/>
            <ac:spMk id="14" creationId="{AF57B6BC-442D-10E1-AECD-87DC7F2AD1A7}"/>
          </ac:spMkLst>
        </pc:spChg>
        <pc:spChg chg="mod">
          <ac:chgData name="Breno Nicelatchi" userId="495d62745e7169d0" providerId="LiveId" clId="{C3C4F742-C7F4-4B54-BDFB-6063D92D00DE}" dt="2023-09-06T01:29:18.142" v="5248" actId="14100"/>
          <ac:spMkLst>
            <pc:docMk/>
            <pc:sldMk cId="3467902575" sldId="640"/>
            <ac:spMk id="20" creationId="{06219430-046E-31BB-9E28-341627C8DC30}"/>
          </ac:spMkLst>
        </pc:spChg>
      </pc:sldChg>
      <pc:sldChg chg="addSp delSp modSp add mod delAnim modAnim">
        <pc:chgData name="Breno Nicelatchi" userId="495d62745e7169d0" providerId="LiveId" clId="{C3C4F742-C7F4-4B54-BDFB-6063D92D00DE}" dt="2023-09-06T01:30:14.925" v="5262" actId="1076"/>
        <pc:sldMkLst>
          <pc:docMk/>
          <pc:sldMk cId="3723739174" sldId="641"/>
        </pc:sldMkLst>
        <pc:spChg chg="mod">
          <ac:chgData name="Breno Nicelatchi" userId="495d62745e7169d0" providerId="LiveId" clId="{C3C4F742-C7F4-4B54-BDFB-6063D92D00DE}" dt="2023-09-06T01:29:48.775" v="5252"/>
          <ac:spMkLst>
            <pc:docMk/>
            <pc:sldMk cId="3723739174" sldId="641"/>
            <ac:spMk id="13" creationId="{D9A33E97-2758-273D-9FCE-B2D37D737232}"/>
          </ac:spMkLst>
        </pc:spChg>
        <pc:spChg chg="del">
          <ac:chgData name="Breno Nicelatchi" userId="495d62745e7169d0" providerId="LiveId" clId="{C3C4F742-C7F4-4B54-BDFB-6063D92D00DE}" dt="2023-09-06T01:29:55.299" v="5253" actId="478"/>
          <ac:spMkLst>
            <pc:docMk/>
            <pc:sldMk cId="3723739174" sldId="641"/>
            <ac:spMk id="14" creationId="{3851F504-48E4-DF83-906E-97BD971F664A}"/>
          </ac:spMkLst>
        </pc:spChg>
        <pc:spChg chg="del">
          <ac:chgData name="Breno Nicelatchi" userId="495d62745e7169d0" providerId="LiveId" clId="{C3C4F742-C7F4-4B54-BDFB-6063D92D00DE}" dt="2023-09-06T01:29:55.299" v="5253" actId="478"/>
          <ac:spMkLst>
            <pc:docMk/>
            <pc:sldMk cId="3723739174" sldId="641"/>
            <ac:spMk id="15" creationId="{F618731E-C96D-94ED-3AA5-E1895B7F70C8}"/>
          </ac:spMkLst>
        </pc:spChg>
        <pc:spChg chg="add mod">
          <ac:chgData name="Breno Nicelatchi" userId="495d62745e7169d0" providerId="LiveId" clId="{C3C4F742-C7F4-4B54-BDFB-6063D92D00DE}" dt="2023-09-06T01:30:14.925" v="5262" actId="1076"/>
          <ac:spMkLst>
            <pc:docMk/>
            <pc:sldMk cId="3723739174" sldId="641"/>
            <ac:spMk id="16" creationId="{7B435BAD-4131-D514-69F1-ED0D52DCF604}"/>
          </ac:spMkLst>
        </pc:spChg>
      </pc:sldChg>
      <pc:sldChg chg="modSp add modAnim">
        <pc:chgData name="Breno Nicelatchi" userId="495d62745e7169d0" providerId="LiveId" clId="{C3C4F742-C7F4-4B54-BDFB-6063D92D00DE}" dt="2023-09-06T01:30:44.417" v="5268"/>
        <pc:sldMkLst>
          <pc:docMk/>
          <pc:sldMk cId="4128679648" sldId="642"/>
        </pc:sldMkLst>
        <pc:spChg chg="mod">
          <ac:chgData name="Breno Nicelatchi" userId="495d62745e7169d0" providerId="LiveId" clId="{C3C4F742-C7F4-4B54-BDFB-6063D92D00DE}" dt="2023-09-06T01:30:44.417" v="5268"/>
          <ac:spMkLst>
            <pc:docMk/>
            <pc:sldMk cId="4128679648" sldId="642"/>
            <ac:spMk id="3" creationId="{00E40353-443C-F642-4A50-2562C58152E5}"/>
          </ac:spMkLst>
        </pc:spChg>
        <pc:spChg chg="mod">
          <ac:chgData name="Breno Nicelatchi" userId="495d62745e7169d0" providerId="LiveId" clId="{C3C4F742-C7F4-4B54-BDFB-6063D92D00DE}" dt="2023-09-06T01:30:35.957" v="5265" actId="20577"/>
          <ac:spMkLst>
            <pc:docMk/>
            <pc:sldMk cId="4128679648" sldId="642"/>
            <ac:spMk id="4" creationId="{113B7D5B-A0C3-4F28-BB88-2DBEACB7A6AF}"/>
          </ac:spMkLst>
        </pc:spChg>
      </pc:sldChg>
      <pc:sldChg chg="modSp add mod">
        <pc:chgData name="Breno Nicelatchi" userId="495d62745e7169d0" providerId="LiveId" clId="{C3C4F742-C7F4-4B54-BDFB-6063D92D00DE}" dt="2023-09-06T01:31:12.266" v="5274" actId="113"/>
        <pc:sldMkLst>
          <pc:docMk/>
          <pc:sldMk cId="3099445004" sldId="643"/>
        </pc:sldMkLst>
        <pc:spChg chg="mod">
          <ac:chgData name="Breno Nicelatchi" userId="495d62745e7169d0" providerId="LiveId" clId="{C3C4F742-C7F4-4B54-BDFB-6063D92D00DE}" dt="2023-09-06T01:31:12.266" v="5274" actId="113"/>
          <ac:spMkLst>
            <pc:docMk/>
            <pc:sldMk cId="3099445004" sldId="643"/>
            <ac:spMk id="18" creationId="{4B70532D-7373-F7D6-9C8D-7F4428A347BE}"/>
          </ac:spMkLst>
        </pc:spChg>
      </pc:sldChg>
      <pc:sldChg chg="addSp modSp add mod modAnim">
        <pc:chgData name="Breno Nicelatchi" userId="495d62745e7169d0" providerId="LiveId" clId="{C3C4F742-C7F4-4B54-BDFB-6063D92D00DE}" dt="2023-09-06T01:31:37.596" v="5283" actId="1037"/>
        <pc:sldMkLst>
          <pc:docMk/>
          <pc:sldMk cId="668072483" sldId="644"/>
        </pc:sldMkLst>
        <pc:spChg chg="add mod">
          <ac:chgData name="Breno Nicelatchi" userId="495d62745e7169d0" providerId="LiveId" clId="{C3C4F742-C7F4-4B54-BDFB-6063D92D00DE}" dt="2023-09-06T01:31:33.832" v="5278" actId="1076"/>
          <ac:spMkLst>
            <pc:docMk/>
            <pc:sldMk cId="668072483" sldId="644"/>
            <ac:spMk id="5" creationId="{6405C8D6-361A-EB35-DFCB-79CF84EDC1B0}"/>
          </ac:spMkLst>
        </pc:spChg>
        <pc:spChg chg="mod">
          <ac:chgData name="Breno Nicelatchi" userId="495d62745e7169d0" providerId="LiveId" clId="{C3C4F742-C7F4-4B54-BDFB-6063D92D00DE}" dt="2023-09-06T01:31:37.596" v="5283" actId="1037"/>
          <ac:spMkLst>
            <pc:docMk/>
            <pc:sldMk cId="668072483" sldId="644"/>
            <ac:spMk id="111" creationId="{218A1723-10B4-F126-65BB-B50D5528CBA6}"/>
          </ac:spMkLst>
        </pc:spChg>
      </pc:sldChg>
      <pc:sldChg chg="modSp add mod">
        <pc:chgData name="Breno Nicelatchi" userId="495d62745e7169d0" providerId="LiveId" clId="{C3C4F742-C7F4-4B54-BDFB-6063D92D00DE}" dt="2023-09-06T01:32:10.132" v="5310" actId="1038"/>
        <pc:sldMkLst>
          <pc:docMk/>
          <pc:sldMk cId="3291623880" sldId="645"/>
        </pc:sldMkLst>
        <pc:spChg chg="mod">
          <ac:chgData name="Breno Nicelatchi" userId="495d62745e7169d0" providerId="LiveId" clId="{C3C4F742-C7F4-4B54-BDFB-6063D92D00DE}" dt="2023-09-06T01:32:00.881" v="5286" actId="2711"/>
          <ac:spMkLst>
            <pc:docMk/>
            <pc:sldMk cId="3291623880" sldId="645"/>
            <ac:spMk id="10" creationId="{9BE1070A-195E-EE29-FB4C-C286CF98521A}"/>
          </ac:spMkLst>
        </pc:spChg>
        <pc:grpChg chg="mod">
          <ac:chgData name="Breno Nicelatchi" userId="495d62745e7169d0" providerId="LiveId" clId="{C3C4F742-C7F4-4B54-BDFB-6063D92D00DE}" dt="2023-09-06T01:32:10.132" v="5310" actId="1038"/>
          <ac:grpSpMkLst>
            <pc:docMk/>
            <pc:sldMk cId="3291623880" sldId="645"/>
            <ac:grpSpMk id="8" creationId="{35686911-76CB-6139-464D-2E102411DB20}"/>
          </ac:grpSpMkLst>
        </pc:grpChg>
      </pc:sldChg>
      <pc:sldChg chg="modSp add mod modAnim">
        <pc:chgData name="Breno Nicelatchi" userId="495d62745e7169d0" providerId="LiveId" clId="{C3C4F742-C7F4-4B54-BDFB-6063D92D00DE}" dt="2023-09-06T01:33:23.918" v="5335" actId="1076"/>
        <pc:sldMkLst>
          <pc:docMk/>
          <pc:sldMk cId="2373164671" sldId="646"/>
        </pc:sldMkLst>
        <pc:spChg chg="mod">
          <ac:chgData name="Breno Nicelatchi" userId="495d62745e7169d0" providerId="LiveId" clId="{C3C4F742-C7F4-4B54-BDFB-6063D92D00DE}" dt="2023-09-06T01:33:23.918" v="5335" actId="1076"/>
          <ac:spMkLst>
            <pc:docMk/>
            <pc:sldMk cId="2373164671" sldId="646"/>
            <ac:spMk id="3" creationId="{00E40353-443C-F642-4A50-2562C58152E5}"/>
          </ac:spMkLst>
        </pc:spChg>
        <pc:spChg chg="mod">
          <ac:chgData name="Breno Nicelatchi" userId="495d62745e7169d0" providerId="LiveId" clId="{C3C4F742-C7F4-4B54-BDFB-6063D92D00DE}" dt="2023-09-06T01:32:56.112" v="5321" actId="20577"/>
          <ac:spMkLst>
            <pc:docMk/>
            <pc:sldMk cId="2373164671" sldId="646"/>
            <ac:spMk id="4" creationId="{113B7D5B-A0C3-4F28-BB88-2DBEACB7A6AF}"/>
          </ac:spMkLst>
        </pc:spChg>
      </pc:sldChg>
      <pc:sldChg chg="modSp add mod modAnim">
        <pc:chgData name="Breno Nicelatchi" userId="495d62745e7169d0" providerId="LiveId" clId="{C3C4F742-C7F4-4B54-BDFB-6063D92D00DE}" dt="2023-09-06T01:32:51.887" v="5319" actId="1076"/>
        <pc:sldMkLst>
          <pc:docMk/>
          <pc:sldMk cId="1996378189" sldId="647"/>
        </pc:sldMkLst>
        <pc:spChg chg="mod">
          <ac:chgData name="Breno Nicelatchi" userId="495d62745e7169d0" providerId="LiveId" clId="{C3C4F742-C7F4-4B54-BDFB-6063D92D00DE}" dt="2023-09-06T01:32:51.887" v="5319" actId="1076"/>
          <ac:spMkLst>
            <pc:docMk/>
            <pc:sldMk cId="1996378189" sldId="647"/>
            <ac:spMk id="9" creationId="{800A9871-5E02-214E-DCF5-7305C1781C9F}"/>
          </ac:spMkLst>
        </pc:spChg>
      </pc:sldChg>
      <pc:sldChg chg="addSp modSp add mod modAnim">
        <pc:chgData name="Breno Nicelatchi" userId="495d62745e7169d0" providerId="LiveId" clId="{C3C4F742-C7F4-4B54-BDFB-6063D92D00DE}" dt="2023-09-06T01:34:58.343" v="5376" actId="1036"/>
        <pc:sldMkLst>
          <pc:docMk/>
          <pc:sldMk cId="68549257" sldId="648"/>
        </pc:sldMkLst>
        <pc:spChg chg="mod">
          <ac:chgData name="Breno Nicelatchi" userId="495d62745e7169d0" providerId="LiveId" clId="{C3C4F742-C7F4-4B54-BDFB-6063D92D00DE}" dt="2023-09-06T01:34:22.722" v="5362" actId="1076"/>
          <ac:spMkLst>
            <pc:docMk/>
            <pc:sldMk cId="68549257" sldId="648"/>
            <ac:spMk id="3" creationId="{AF2EC38C-0C95-CC30-4629-5AD55A940983}"/>
          </ac:spMkLst>
        </pc:spChg>
        <pc:spChg chg="mod">
          <ac:chgData name="Breno Nicelatchi" userId="495d62745e7169d0" providerId="LiveId" clId="{C3C4F742-C7F4-4B54-BDFB-6063D92D00DE}" dt="2023-09-06T01:34:41.190" v="5366" actId="1076"/>
          <ac:spMkLst>
            <pc:docMk/>
            <pc:sldMk cId="68549257" sldId="648"/>
            <ac:spMk id="6" creationId="{7B52ACA0-2DD9-920B-5EB6-442911826332}"/>
          </ac:spMkLst>
        </pc:spChg>
        <pc:spChg chg="mod">
          <ac:chgData name="Breno Nicelatchi" userId="495d62745e7169d0" providerId="LiveId" clId="{C3C4F742-C7F4-4B54-BDFB-6063D92D00DE}" dt="2023-09-06T01:34:41.190" v="5366" actId="1076"/>
          <ac:spMkLst>
            <pc:docMk/>
            <pc:sldMk cId="68549257" sldId="648"/>
            <ac:spMk id="8" creationId="{B935B5CA-FEAF-3AB8-B7A9-260AF6C22A65}"/>
          </ac:spMkLst>
        </pc:spChg>
        <pc:spChg chg="mod">
          <ac:chgData name="Breno Nicelatchi" userId="495d62745e7169d0" providerId="LiveId" clId="{C3C4F742-C7F4-4B54-BDFB-6063D92D00DE}" dt="2023-09-06T01:34:41.190" v="5366" actId="1076"/>
          <ac:spMkLst>
            <pc:docMk/>
            <pc:sldMk cId="68549257" sldId="648"/>
            <ac:spMk id="9" creationId="{4C2D448A-FB4D-B681-342F-6AB370576481}"/>
          </ac:spMkLst>
        </pc:spChg>
        <pc:spChg chg="mod">
          <ac:chgData name="Breno Nicelatchi" userId="495d62745e7169d0" providerId="LiveId" clId="{C3C4F742-C7F4-4B54-BDFB-6063D92D00DE}" dt="2023-09-06T01:34:45.513" v="5367" actId="20577"/>
          <ac:spMkLst>
            <pc:docMk/>
            <pc:sldMk cId="68549257" sldId="648"/>
            <ac:spMk id="10" creationId="{567CECA1-11BB-D32B-B10E-ED7A63C001B2}"/>
          </ac:spMkLst>
        </pc:spChg>
        <pc:spChg chg="mod">
          <ac:chgData name="Breno Nicelatchi" userId="495d62745e7169d0" providerId="LiveId" clId="{C3C4F742-C7F4-4B54-BDFB-6063D92D00DE}" dt="2023-09-06T01:34:13.995" v="5358" actId="1038"/>
          <ac:spMkLst>
            <pc:docMk/>
            <pc:sldMk cId="68549257" sldId="648"/>
            <ac:spMk id="12" creationId="{1AE7A01F-0332-0B93-34AC-FC3502DAFBF0}"/>
          </ac:spMkLst>
        </pc:spChg>
        <pc:spChg chg="mod">
          <ac:chgData name="Breno Nicelatchi" userId="495d62745e7169d0" providerId="LiveId" clId="{C3C4F742-C7F4-4B54-BDFB-6063D92D00DE}" dt="2023-09-06T01:34:34.339" v="5365" actId="1076"/>
          <ac:spMkLst>
            <pc:docMk/>
            <pc:sldMk cId="68549257" sldId="648"/>
            <ac:spMk id="14" creationId="{9AB377AC-64B7-7096-6B2C-3F8B9B66F029}"/>
          </ac:spMkLst>
        </pc:spChg>
        <pc:spChg chg="mod">
          <ac:chgData name="Breno Nicelatchi" userId="495d62745e7169d0" providerId="LiveId" clId="{C3C4F742-C7F4-4B54-BDFB-6063D92D00DE}" dt="2023-09-06T01:34:34.339" v="5365" actId="1076"/>
          <ac:spMkLst>
            <pc:docMk/>
            <pc:sldMk cId="68549257" sldId="648"/>
            <ac:spMk id="16" creationId="{AF8258EA-FFE8-4358-0C92-6120699FA948}"/>
          </ac:spMkLst>
        </pc:spChg>
        <pc:spChg chg="mod">
          <ac:chgData name="Breno Nicelatchi" userId="495d62745e7169d0" providerId="LiveId" clId="{C3C4F742-C7F4-4B54-BDFB-6063D92D00DE}" dt="2023-09-06T01:34:34.339" v="5365" actId="1076"/>
          <ac:spMkLst>
            <pc:docMk/>
            <pc:sldMk cId="68549257" sldId="648"/>
            <ac:spMk id="17" creationId="{DD9DCF04-D562-724D-F0A8-922EAA4B6992}"/>
          </ac:spMkLst>
        </pc:spChg>
        <pc:spChg chg="add mod">
          <ac:chgData name="Breno Nicelatchi" userId="495d62745e7169d0" providerId="LiveId" clId="{C3C4F742-C7F4-4B54-BDFB-6063D92D00DE}" dt="2023-09-06T01:34:58.343" v="5376" actId="1036"/>
          <ac:spMkLst>
            <pc:docMk/>
            <pc:sldMk cId="68549257" sldId="648"/>
            <ac:spMk id="18" creationId="{F08ABFF3-2E1A-F541-E5DE-783703784893}"/>
          </ac:spMkLst>
        </pc:spChg>
        <pc:grpChg chg="mod">
          <ac:chgData name="Breno Nicelatchi" userId="495d62745e7169d0" providerId="LiveId" clId="{C3C4F742-C7F4-4B54-BDFB-6063D92D00DE}" dt="2023-09-06T01:34:41.190" v="5366" actId="1076"/>
          <ac:grpSpMkLst>
            <pc:docMk/>
            <pc:sldMk cId="68549257" sldId="648"/>
            <ac:grpSpMk id="5" creationId="{D34661B9-5410-9291-36CD-05628588F989}"/>
          </ac:grpSpMkLst>
        </pc:grpChg>
        <pc:grpChg chg="mod">
          <ac:chgData name="Breno Nicelatchi" userId="495d62745e7169d0" providerId="LiveId" clId="{C3C4F742-C7F4-4B54-BDFB-6063D92D00DE}" dt="2023-09-06T01:34:41.190" v="5366" actId="1076"/>
          <ac:grpSpMkLst>
            <pc:docMk/>
            <pc:sldMk cId="68549257" sldId="648"/>
            <ac:grpSpMk id="7" creationId="{7B920F01-DF81-500A-CC0D-8783CD20C799}"/>
          </ac:grpSpMkLst>
        </pc:grpChg>
        <pc:grpChg chg="add mod">
          <ac:chgData name="Breno Nicelatchi" userId="495d62745e7169d0" providerId="LiveId" clId="{C3C4F742-C7F4-4B54-BDFB-6063D92D00DE}" dt="2023-09-06T01:34:34.339" v="5365" actId="1076"/>
          <ac:grpSpMkLst>
            <pc:docMk/>
            <pc:sldMk cId="68549257" sldId="648"/>
            <ac:grpSpMk id="13" creationId="{4CA05ABE-8039-0117-B595-2F7A707BDF82}"/>
          </ac:grpSpMkLst>
        </pc:grpChg>
        <pc:grpChg chg="mod">
          <ac:chgData name="Breno Nicelatchi" userId="495d62745e7169d0" providerId="LiveId" clId="{C3C4F742-C7F4-4B54-BDFB-6063D92D00DE}" dt="2023-09-06T01:34:34.339" v="5365" actId="1076"/>
          <ac:grpSpMkLst>
            <pc:docMk/>
            <pc:sldMk cId="68549257" sldId="648"/>
            <ac:grpSpMk id="15" creationId="{E760F4C5-E183-FCEF-87F4-CA2C05349C61}"/>
          </ac:grpSpMkLst>
        </pc:grpChg>
      </pc:sldChg>
      <pc:sldChg chg="modSp add mod">
        <pc:chgData name="Breno Nicelatchi" userId="495d62745e7169d0" providerId="LiveId" clId="{C3C4F742-C7F4-4B54-BDFB-6063D92D00DE}" dt="2023-09-06T01:35:55.603" v="5406" actId="113"/>
        <pc:sldMkLst>
          <pc:docMk/>
          <pc:sldMk cId="1688052576" sldId="649"/>
        </pc:sldMkLst>
        <pc:spChg chg="mod">
          <ac:chgData name="Breno Nicelatchi" userId="495d62745e7169d0" providerId="LiveId" clId="{C3C4F742-C7F4-4B54-BDFB-6063D92D00DE}" dt="2023-09-06T01:35:55.603" v="5406" actId="113"/>
          <ac:spMkLst>
            <pc:docMk/>
            <pc:sldMk cId="1688052576" sldId="649"/>
            <ac:spMk id="18" creationId="{4B70532D-7373-F7D6-9C8D-7F4428A347BE}"/>
          </ac:spMkLst>
        </pc:spChg>
      </pc:sldChg>
      <pc:sldChg chg="modSp add mod modAnim">
        <pc:chgData name="Breno Nicelatchi" userId="495d62745e7169d0" providerId="LiveId" clId="{C3C4F742-C7F4-4B54-BDFB-6063D92D00DE}" dt="2023-09-06T01:35:34.175" v="5399" actId="1036"/>
        <pc:sldMkLst>
          <pc:docMk/>
          <pc:sldMk cId="209333629" sldId="650"/>
        </pc:sldMkLst>
        <pc:spChg chg="mod">
          <ac:chgData name="Breno Nicelatchi" userId="495d62745e7169d0" providerId="LiveId" clId="{C3C4F742-C7F4-4B54-BDFB-6063D92D00DE}" dt="2023-09-06T01:35:34.175" v="5399" actId="1036"/>
          <ac:spMkLst>
            <pc:docMk/>
            <pc:sldMk cId="209333629" sldId="650"/>
            <ac:spMk id="3" creationId="{00E40353-443C-F642-4A50-2562C58152E5}"/>
          </ac:spMkLst>
        </pc:spChg>
        <pc:spChg chg="mod">
          <ac:chgData name="Breno Nicelatchi" userId="495d62745e7169d0" providerId="LiveId" clId="{C3C4F742-C7F4-4B54-BDFB-6063D92D00DE}" dt="2023-09-06T01:35:21.634" v="5380" actId="20577"/>
          <ac:spMkLst>
            <pc:docMk/>
            <pc:sldMk cId="209333629" sldId="650"/>
            <ac:spMk id="4" creationId="{113B7D5B-A0C3-4F28-BB88-2DBEACB7A6AF}"/>
          </ac:spMkLst>
        </pc:spChg>
      </pc:sldChg>
      <pc:sldChg chg="modSp add mod modAnim">
        <pc:chgData name="Breno Nicelatchi" userId="495d62745e7169d0" providerId="LiveId" clId="{C3C4F742-C7F4-4B54-BDFB-6063D92D00DE}" dt="2023-09-06T01:37:19.138" v="5423" actId="113"/>
        <pc:sldMkLst>
          <pc:docMk/>
          <pc:sldMk cId="2767821820" sldId="651"/>
        </pc:sldMkLst>
        <pc:spChg chg="mod">
          <ac:chgData name="Breno Nicelatchi" userId="495d62745e7169d0" providerId="LiveId" clId="{C3C4F742-C7F4-4B54-BDFB-6063D92D00DE}" dt="2023-09-06T01:37:00.716" v="5418" actId="1076"/>
          <ac:spMkLst>
            <pc:docMk/>
            <pc:sldMk cId="2767821820" sldId="651"/>
            <ac:spMk id="4" creationId="{6E96BF95-34D8-AB63-8475-0CCCB7EACC21}"/>
          </ac:spMkLst>
        </pc:spChg>
        <pc:spChg chg="mod">
          <ac:chgData name="Breno Nicelatchi" userId="495d62745e7169d0" providerId="LiveId" clId="{C3C4F742-C7F4-4B54-BDFB-6063D92D00DE}" dt="2023-09-06T01:36:49.825" v="5416" actId="1076"/>
          <ac:spMkLst>
            <pc:docMk/>
            <pc:sldMk cId="2767821820" sldId="651"/>
            <ac:spMk id="101" creationId="{8D632C37-4AA2-89D7-AA5F-57FEAAA86BB4}"/>
          </ac:spMkLst>
        </pc:spChg>
        <pc:spChg chg="mod">
          <ac:chgData name="Breno Nicelatchi" userId="495d62745e7169d0" providerId="LiveId" clId="{C3C4F742-C7F4-4B54-BDFB-6063D92D00DE}" dt="2023-09-06T01:37:19.138" v="5423" actId="113"/>
          <ac:spMkLst>
            <pc:docMk/>
            <pc:sldMk cId="2767821820" sldId="651"/>
            <ac:spMk id="111" creationId="{218A1723-10B4-F126-65BB-B50D5528CBA6}"/>
          </ac:spMkLst>
        </pc:spChg>
        <pc:picChg chg="mod">
          <ac:chgData name="Breno Nicelatchi" userId="495d62745e7169d0" providerId="LiveId" clId="{C3C4F742-C7F4-4B54-BDFB-6063D92D00DE}" dt="2023-09-06T01:36:44.163" v="5413" actId="14100"/>
          <ac:picMkLst>
            <pc:docMk/>
            <pc:sldMk cId="2767821820" sldId="651"/>
            <ac:picMk id="3" creationId="{74A0F956-C756-E2B6-CEBC-32B2193D0F89}"/>
          </ac:picMkLst>
        </pc:picChg>
      </pc:sldChg>
      <pc:sldChg chg="modSp add mod modAnim">
        <pc:chgData name="Breno Nicelatchi" userId="495d62745e7169d0" providerId="LiveId" clId="{C3C4F742-C7F4-4B54-BDFB-6063D92D00DE}" dt="2023-09-06T01:39:12.986" v="5503" actId="1037"/>
        <pc:sldMkLst>
          <pc:docMk/>
          <pc:sldMk cId="187365178" sldId="652"/>
        </pc:sldMkLst>
        <pc:spChg chg="mod">
          <ac:chgData name="Breno Nicelatchi" userId="495d62745e7169d0" providerId="LiveId" clId="{C3C4F742-C7F4-4B54-BDFB-6063D92D00DE}" dt="2023-09-06T01:39:12.986" v="5503" actId="1037"/>
          <ac:spMkLst>
            <pc:docMk/>
            <pc:sldMk cId="187365178" sldId="652"/>
            <ac:spMk id="4" creationId="{6E96BF95-34D8-AB63-8475-0CCCB7EACC21}"/>
          </ac:spMkLst>
        </pc:spChg>
        <pc:spChg chg="mod">
          <ac:chgData name="Breno Nicelatchi" userId="495d62745e7169d0" providerId="LiveId" clId="{C3C4F742-C7F4-4B54-BDFB-6063D92D00DE}" dt="2023-09-06T01:38:58.951" v="5461" actId="1076"/>
          <ac:spMkLst>
            <pc:docMk/>
            <pc:sldMk cId="187365178" sldId="652"/>
            <ac:spMk id="101" creationId="{8D632C37-4AA2-89D7-AA5F-57FEAAA86BB4}"/>
          </ac:spMkLst>
        </pc:spChg>
        <pc:spChg chg="mod">
          <ac:chgData name="Breno Nicelatchi" userId="495d62745e7169d0" providerId="LiveId" clId="{C3C4F742-C7F4-4B54-BDFB-6063D92D00DE}" dt="2023-09-06T01:39:12.986" v="5503" actId="1037"/>
          <ac:spMkLst>
            <pc:docMk/>
            <pc:sldMk cId="187365178" sldId="652"/>
            <ac:spMk id="111" creationId="{218A1723-10B4-F126-65BB-B50D5528CBA6}"/>
          </ac:spMkLst>
        </pc:spChg>
        <pc:picChg chg="mod">
          <ac:chgData name="Breno Nicelatchi" userId="495d62745e7169d0" providerId="LiveId" clId="{C3C4F742-C7F4-4B54-BDFB-6063D92D00DE}" dt="2023-09-06T01:38:58.951" v="5461" actId="1076"/>
          <ac:picMkLst>
            <pc:docMk/>
            <pc:sldMk cId="187365178" sldId="652"/>
            <ac:picMk id="3" creationId="{74A0F956-C756-E2B6-CEBC-32B2193D0F89}"/>
          </ac:picMkLst>
        </pc:picChg>
      </pc:sldChg>
      <pc:sldChg chg="modSp add">
        <pc:chgData name="Breno Nicelatchi" userId="495d62745e7169d0" providerId="LiveId" clId="{C3C4F742-C7F4-4B54-BDFB-6063D92D00DE}" dt="2023-09-06T01:38:47.659" v="5459"/>
        <pc:sldMkLst>
          <pc:docMk/>
          <pc:sldMk cId="1999725436" sldId="653"/>
        </pc:sldMkLst>
        <pc:spChg chg="mod">
          <ac:chgData name="Breno Nicelatchi" userId="495d62745e7169d0" providerId="LiveId" clId="{C3C4F742-C7F4-4B54-BDFB-6063D92D00DE}" dt="2023-09-06T01:38:47.659" v="5459"/>
          <ac:spMkLst>
            <pc:docMk/>
            <pc:sldMk cId="1999725436" sldId="653"/>
            <ac:spMk id="27" creationId="{07CDED3C-D3CB-8698-904F-97DB2376014E}"/>
          </ac:spMkLst>
        </pc:spChg>
      </pc:sldChg>
      <pc:sldChg chg="modSp add modAnim">
        <pc:chgData name="Breno Nicelatchi" userId="495d62745e7169d0" providerId="LiveId" clId="{C3C4F742-C7F4-4B54-BDFB-6063D92D00DE}" dt="2023-09-06T01:39:30.678" v="5515" actId="20577"/>
        <pc:sldMkLst>
          <pc:docMk/>
          <pc:sldMk cId="1848070713" sldId="654"/>
        </pc:sldMkLst>
        <pc:spChg chg="mod">
          <ac:chgData name="Breno Nicelatchi" userId="495d62745e7169d0" providerId="LiveId" clId="{C3C4F742-C7F4-4B54-BDFB-6063D92D00DE}" dt="2023-09-06T01:39:30.678" v="5515" actId="20577"/>
          <ac:spMkLst>
            <pc:docMk/>
            <pc:sldMk cId="1848070713" sldId="654"/>
            <ac:spMk id="3" creationId="{00E40353-443C-F642-4A50-2562C58152E5}"/>
          </ac:spMkLst>
        </pc:spChg>
        <pc:spChg chg="mod">
          <ac:chgData name="Breno Nicelatchi" userId="495d62745e7169d0" providerId="LiveId" clId="{C3C4F742-C7F4-4B54-BDFB-6063D92D00DE}" dt="2023-09-06T01:39:26.021" v="5506" actId="20577"/>
          <ac:spMkLst>
            <pc:docMk/>
            <pc:sldMk cId="1848070713" sldId="654"/>
            <ac:spMk id="4" creationId="{113B7D5B-A0C3-4F28-BB88-2DBEACB7A6AF}"/>
          </ac:spMkLst>
        </pc:spChg>
      </pc:sldChg>
      <pc:sldChg chg="modSp add modAnim">
        <pc:chgData name="Breno Nicelatchi" userId="495d62745e7169d0" providerId="LiveId" clId="{C3C4F742-C7F4-4B54-BDFB-6063D92D00DE}" dt="2023-09-06T01:39:40.390" v="5538" actId="20577"/>
        <pc:sldMkLst>
          <pc:docMk/>
          <pc:sldMk cId="1968316955" sldId="655"/>
        </pc:sldMkLst>
        <pc:spChg chg="mod">
          <ac:chgData name="Breno Nicelatchi" userId="495d62745e7169d0" providerId="LiveId" clId="{C3C4F742-C7F4-4B54-BDFB-6063D92D00DE}" dt="2023-09-06T01:39:40.390" v="5538" actId="20577"/>
          <ac:spMkLst>
            <pc:docMk/>
            <pc:sldMk cId="1968316955" sldId="655"/>
            <ac:spMk id="3" creationId="{00E40353-443C-F642-4A50-2562C58152E5}"/>
          </ac:spMkLst>
        </pc:spChg>
        <pc:spChg chg="mod">
          <ac:chgData name="Breno Nicelatchi" userId="495d62745e7169d0" providerId="LiveId" clId="{C3C4F742-C7F4-4B54-BDFB-6063D92D00DE}" dt="2023-09-06T01:39:34.660" v="5518" actId="20577"/>
          <ac:spMkLst>
            <pc:docMk/>
            <pc:sldMk cId="1968316955" sldId="655"/>
            <ac:spMk id="4" creationId="{113B7D5B-A0C3-4F28-BB88-2DBEACB7A6AF}"/>
          </ac:spMkLst>
        </pc:spChg>
      </pc:sldChg>
      <pc:sldChg chg="modSp add mod">
        <pc:chgData name="Breno Nicelatchi" userId="495d62745e7169d0" providerId="LiveId" clId="{C3C4F742-C7F4-4B54-BDFB-6063D92D00DE}" dt="2023-09-06T01:40:20.887" v="5544" actId="1076"/>
        <pc:sldMkLst>
          <pc:docMk/>
          <pc:sldMk cId="3756808707" sldId="656"/>
        </pc:sldMkLst>
        <pc:spChg chg="mod">
          <ac:chgData name="Breno Nicelatchi" userId="495d62745e7169d0" providerId="LiveId" clId="{C3C4F742-C7F4-4B54-BDFB-6063D92D00DE}" dt="2023-09-06T01:40:20.887" v="5544" actId="1076"/>
          <ac:spMkLst>
            <pc:docMk/>
            <pc:sldMk cId="3756808707" sldId="656"/>
            <ac:spMk id="12" creationId="{3AA0B4B4-26C4-0E92-0F60-F092889315BB}"/>
          </ac:spMkLst>
        </pc:spChg>
      </pc:sldChg>
      <pc:sldChg chg="addSp delSp modSp add mod ord modAnim">
        <pc:chgData name="Breno Nicelatchi" userId="495d62745e7169d0" providerId="LiveId" clId="{C3C4F742-C7F4-4B54-BDFB-6063D92D00DE}" dt="2023-09-06T01:54:40.943" v="5601"/>
        <pc:sldMkLst>
          <pc:docMk/>
          <pc:sldMk cId="2621670700" sldId="657"/>
        </pc:sldMkLst>
        <pc:spChg chg="mod">
          <ac:chgData name="Breno Nicelatchi" userId="495d62745e7169d0" providerId="LiveId" clId="{C3C4F742-C7F4-4B54-BDFB-6063D92D00DE}" dt="2023-09-06T01:54:33.194" v="5597" actId="1076"/>
          <ac:spMkLst>
            <pc:docMk/>
            <pc:sldMk cId="2621670700" sldId="657"/>
            <ac:spMk id="4" creationId="{3F1C1B1C-0082-3955-A670-AAA35B82EDB3}"/>
          </ac:spMkLst>
        </pc:spChg>
        <pc:spChg chg="mod">
          <ac:chgData name="Breno Nicelatchi" userId="495d62745e7169d0" providerId="LiveId" clId="{C3C4F742-C7F4-4B54-BDFB-6063D92D00DE}" dt="2023-09-06T01:54:37.505" v="5599" actId="20577"/>
          <ac:spMkLst>
            <pc:docMk/>
            <pc:sldMk cId="2621670700" sldId="657"/>
            <ac:spMk id="5" creationId="{A05FA945-466B-6841-8D1B-4318B1E9CBE8}"/>
          </ac:spMkLst>
        </pc:spChg>
        <pc:picChg chg="add del">
          <ac:chgData name="Breno Nicelatchi" userId="495d62745e7169d0" providerId="LiveId" clId="{C3C4F742-C7F4-4B54-BDFB-6063D92D00DE}" dt="2023-09-06T01:53:00.792" v="5563" actId="478"/>
          <ac:picMkLst>
            <pc:docMk/>
            <pc:sldMk cId="2621670700" sldId="657"/>
            <ac:picMk id="3" creationId="{9F70BD78-3456-380A-D089-CF08F9E121D1}"/>
          </ac:picMkLst>
        </pc:picChg>
      </pc:sldChg>
      <pc:sldChg chg="modSp add del modAnim">
        <pc:chgData name="Breno Nicelatchi" userId="495d62745e7169d0" providerId="LiveId" clId="{C3C4F742-C7F4-4B54-BDFB-6063D92D00DE}" dt="2023-09-06T01:52:11.006" v="5556" actId="47"/>
        <pc:sldMkLst>
          <pc:docMk/>
          <pc:sldMk cId="3730356629" sldId="657"/>
        </pc:sldMkLst>
        <pc:spChg chg="mod">
          <ac:chgData name="Breno Nicelatchi" userId="495d62745e7169d0" providerId="LiveId" clId="{C3C4F742-C7F4-4B54-BDFB-6063D92D00DE}" dt="2023-09-06T01:51:31.601" v="5551" actId="113"/>
          <ac:spMkLst>
            <pc:docMk/>
            <pc:sldMk cId="3730356629" sldId="657"/>
            <ac:spMk id="111" creationId="{218A1723-10B4-F126-65BB-B50D5528CBA6}"/>
          </ac:spMkLst>
        </pc:spChg>
      </pc:sldChg>
      <pc:sldChg chg="modSp add del mod">
        <pc:chgData name="Breno Nicelatchi" userId="495d62745e7169d0" providerId="LiveId" clId="{C3C4F742-C7F4-4B54-BDFB-6063D92D00DE}" dt="2023-09-06T01:52:11.006" v="5556" actId="47"/>
        <pc:sldMkLst>
          <pc:docMk/>
          <pc:sldMk cId="1860065064" sldId="658"/>
        </pc:sldMkLst>
        <pc:spChg chg="mod">
          <ac:chgData name="Breno Nicelatchi" userId="495d62745e7169d0" providerId="LiveId" clId="{C3C4F742-C7F4-4B54-BDFB-6063D92D00DE}" dt="2023-09-06T01:51:49.811" v="5555" actId="113"/>
          <ac:spMkLst>
            <pc:docMk/>
            <pc:sldMk cId="1860065064" sldId="658"/>
            <ac:spMk id="10" creationId="{9BE1070A-195E-EE29-FB4C-C286CF98521A}"/>
          </ac:spMkLst>
        </pc:spChg>
      </pc:sldChg>
      <pc:sldChg chg="modSp add modAnim">
        <pc:chgData name="Breno Nicelatchi" userId="495d62745e7169d0" providerId="LiveId" clId="{C3C4F742-C7F4-4B54-BDFB-6063D92D00DE}" dt="2023-09-06T01:55:51.525" v="5632" actId="20577"/>
        <pc:sldMkLst>
          <pc:docMk/>
          <pc:sldMk cId="4128330304" sldId="658"/>
        </pc:sldMkLst>
        <pc:spChg chg="mod">
          <ac:chgData name="Breno Nicelatchi" userId="495d62745e7169d0" providerId="LiveId" clId="{C3C4F742-C7F4-4B54-BDFB-6063D92D00DE}" dt="2023-09-06T01:55:51.525" v="5632" actId="20577"/>
          <ac:spMkLst>
            <pc:docMk/>
            <pc:sldMk cId="4128330304" sldId="658"/>
            <ac:spMk id="5" creationId="{A05FA945-466B-6841-8D1B-4318B1E9CBE8}"/>
          </ac:spMkLst>
        </pc:spChg>
      </pc:sldChg>
      <pc:sldChg chg="modSp add mod modAnim">
        <pc:chgData name="Breno Nicelatchi" userId="495d62745e7169d0" providerId="LiveId" clId="{C3C4F742-C7F4-4B54-BDFB-6063D92D00DE}" dt="2023-09-06T01:56:30.844" v="5646" actId="1076"/>
        <pc:sldMkLst>
          <pc:docMk/>
          <pc:sldMk cId="3892207028" sldId="659"/>
        </pc:sldMkLst>
        <pc:spChg chg="mod">
          <ac:chgData name="Breno Nicelatchi" userId="495d62745e7169d0" providerId="LiveId" clId="{C3C4F742-C7F4-4B54-BDFB-6063D92D00DE}" dt="2023-09-06T01:56:30.844" v="5646" actId="1076"/>
          <ac:spMkLst>
            <pc:docMk/>
            <pc:sldMk cId="3892207028" sldId="659"/>
            <ac:spMk id="5" creationId="{A05FA945-466B-6841-8D1B-4318B1E9CBE8}"/>
          </ac:spMkLst>
        </pc:spChg>
      </pc:sldChg>
    </pc:docChg>
  </pc:docChgLst>
  <pc:docChgLst>
    <pc:chgData name="Breno Nicelatchi" userId="495d62745e7169d0" providerId="LiveId" clId="{06AE16C5-8778-40B5-A502-FDC414F89126}"/>
    <pc:docChg chg="undo custSel addSld delSld modSld sldOrd">
      <pc:chgData name="Breno Nicelatchi" userId="495d62745e7169d0" providerId="LiveId" clId="{06AE16C5-8778-40B5-A502-FDC414F89126}" dt="2023-08-28T18:12:01.194" v="4521" actId="47"/>
      <pc:docMkLst>
        <pc:docMk/>
      </pc:docMkLst>
      <pc:sldChg chg="del">
        <pc:chgData name="Breno Nicelatchi" userId="495d62745e7169d0" providerId="LiveId" clId="{06AE16C5-8778-40B5-A502-FDC414F89126}" dt="2023-08-28T18:07:49.734" v="4339" actId="47"/>
        <pc:sldMkLst>
          <pc:docMk/>
          <pc:sldMk cId="2461370479" sldId="256"/>
        </pc:sldMkLst>
      </pc:sldChg>
      <pc:sldChg chg="del">
        <pc:chgData name="Breno Nicelatchi" userId="495d62745e7169d0" providerId="LiveId" clId="{06AE16C5-8778-40B5-A502-FDC414F89126}" dt="2023-08-28T18:07:49.734" v="4339" actId="47"/>
        <pc:sldMkLst>
          <pc:docMk/>
          <pc:sldMk cId="1789912600" sldId="257"/>
        </pc:sldMkLst>
      </pc:sldChg>
      <pc:sldChg chg="del">
        <pc:chgData name="Breno Nicelatchi" userId="495d62745e7169d0" providerId="LiveId" clId="{06AE16C5-8778-40B5-A502-FDC414F89126}" dt="2023-08-28T18:07:49.734" v="4339" actId="47"/>
        <pc:sldMkLst>
          <pc:docMk/>
          <pc:sldMk cId="3134872666" sldId="258"/>
        </pc:sldMkLst>
      </pc:sldChg>
      <pc:sldChg chg="del">
        <pc:chgData name="Breno Nicelatchi" userId="495d62745e7169d0" providerId="LiveId" clId="{06AE16C5-8778-40B5-A502-FDC414F89126}" dt="2023-08-28T18:07:49.734" v="4339" actId="47"/>
        <pc:sldMkLst>
          <pc:docMk/>
          <pc:sldMk cId="2805602508" sldId="259"/>
        </pc:sldMkLst>
      </pc:sldChg>
      <pc:sldChg chg="del">
        <pc:chgData name="Breno Nicelatchi" userId="495d62745e7169d0" providerId="LiveId" clId="{06AE16C5-8778-40B5-A502-FDC414F89126}" dt="2023-08-28T18:07:49.734" v="4339" actId="47"/>
        <pc:sldMkLst>
          <pc:docMk/>
          <pc:sldMk cId="146054506" sldId="260"/>
        </pc:sldMkLst>
      </pc:sldChg>
      <pc:sldChg chg="del">
        <pc:chgData name="Breno Nicelatchi" userId="495d62745e7169d0" providerId="LiveId" clId="{06AE16C5-8778-40B5-A502-FDC414F89126}" dt="2023-08-28T18:07:49.734" v="4339" actId="47"/>
        <pc:sldMkLst>
          <pc:docMk/>
          <pc:sldMk cId="4237124052" sldId="261"/>
        </pc:sldMkLst>
      </pc:sldChg>
      <pc:sldChg chg="del">
        <pc:chgData name="Breno Nicelatchi" userId="495d62745e7169d0" providerId="LiveId" clId="{06AE16C5-8778-40B5-A502-FDC414F89126}" dt="2023-08-28T18:07:49.734" v="4339" actId="47"/>
        <pc:sldMkLst>
          <pc:docMk/>
          <pc:sldMk cId="3491585684" sldId="262"/>
        </pc:sldMkLst>
      </pc:sldChg>
      <pc:sldChg chg="del">
        <pc:chgData name="Breno Nicelatchi" userId="495d62745e7169d0" providerId="LiveId" clId="{06AE16C5-8778-40B5-A502-FDC414F89126}" dt="2023-08-28T18:07:49.734" v="4339" actId="47"/>
        <pc:sldMkLst>
          <pc:docMk/>
          <pc:sldMk cId="937731114" sldId="263"/>
        </pc:sldMkLst>
      </pc:sldChg>
      <pc:sldChg chg="del">
        <pc:chgData name="Breno Nicelatchi" userId="495d62745e7169d0" providerId="LiveId" clId="{06AE16C5-8778-40B5-A502-FDC414F89126}" dt="2023-08-28T18:07:49.734" v="4339" actId="47"/>
        <pc:sldMkLst>
          <pc:docMk/>
          <pc:sldMk cId="3703390226" sldId="264"/>
        </pc:sldMkLst>
      </pc:sldChg>
      <pc:sldChg chg="del">
        <pc:chgData name="Breno Nicelatchi" userId="495d62745e7169d0" providerId="LiveId" clId="{06AE16C5-8778-40B5-A502-FDC414F89126}" dt="2023-08-28T18:07:49.734" v="4339" actId="47"/>
        <pc:sldMkLst>
          <pc:docMk/>
          <pc:sldMk cId="1744301781" sldId="266"/>
        </pc:sldMkLst>
      </pc:sldChg>
      <pc:sldChg chg="del">
        <pc:chgData name="Breno Nicelatchi" userId="495d62745e7169d0" providerId="LiveId" clId="{06AE16C5-8778-40B5-A502-FDC414F89126}" dt="2023-08-28T18:07:49.734" v="4339" actId="47"/>
        <pc:sldMkLst>
          <pc:docMk/>
          <pc:sldMk cId="1291168765" sldId="267"/>
        </pc:sldMkLst>
      </pc:sldChg>
      <pc:sldChg chg="del">
        <pc:chgData name="Breno Nicelatchi" userId="495d62745e7169d0" providerId="LiveId" clId="{06AE16C5-8778-40B5-A502-FDC414F89126}" dt="2023-08-28T18:07:49.734" v="4339" actId="47"/>
        <pc:sldMkLst>
          <pc:docMk/>
          <pc:sldMk cId="2672726081" sldId="268"/>
        </pc:sldMkLst>
      </pc:sldChg>
      <pc:sldChg chg="addSp delSp del mod">
        <pc:chgData name="Breno Nicelatchi" userId="495d62745e7169d0" providerId="LiveId" clId="{06AE16C5-8778-40B5-A502-FDC414F89126}" dt="2023-08-28T18:07:49.734" v="4339" actId="47"/>
        <pc:sldMkLst>
          <pc:docMk/>
          <pc:sldMk cId="853749014" sldId="269"/>
        </pc:sldMkLst>
        <pc:spChg chg="add del">
          <ac:chgData name="Breno Nicelatchi" userId="495d62745e7169d0" providerId="LiveId" clId="{06AE16C5-8778-40B5-A502-FDC414F89126}" dt="2023-08-27T20:50:57.812" v="1946" actId="22"/>
          <ac:spMkLst>
            <pc:docMk/>
            <pc:sldMk cId="853749014" sldId="269"/>
            <ac:spMk id="3" creationId="{45A0D831-D55F-C72A-CE5B-15FF0BB3D9A6}"/>
          </ac:spMkLst>
        </pc:spChg>
      </pc:sldChg>
      <pc:sldChg chg="del">
        <pc:chgData name="Breno Nicelatchi" userId="495d62745e7169d0" providerId="LiveId" clId="{06AE16C5-8778-40B5-A502-FDC414F89126}" dt="2023-08-28T18:07:49.734" v="4339" actId="47"/>
        <pc:sldMkLst>
          <pc:docMk/>
          <pc:sldMk cId="1004115785" sldId="270"/>
        </pc:sldMkLst>
      </pc:sldChg>
      <pc:sldChg chg="modSp del mod">
        <pc:chgData name="Breno Nicelatchi" userId="495d62745e7169d0" providerId="LiveId" clId="{06AE16C5-8778-40B5-A502-FDC414F89126}" dt="2023-08-28T18:07:49.734" v="4339" actId="47"/>
        <pc:sldMkLst>
          <pc:docMk/>
          <pc:sldMk cId="3316665943" sldId="271"/>
        </pc:sldMkLst>
        <pc:spChg chg="mod">
          <ac:chgData name="Breno Nicelatchi" userId="495d62745e7169d0" providerId="LiveId" clId="{06AE16C5-8778-40B5-A502-FDC414F89126}" dt="2023-08-27T21:06:23.784" v="2386" actId="1076"/>
          <ac:spMkLst>
            <pc:docMk/>
            <pc:sldMk cId="3316665943" sldId="271"/>
            <ac:spMk id="15" creationId="{1EFAC4DD-8BEB-44AE-9332-6707D62E008E}"/>
          </ac:spMkLst>
        </pc:spChg>
      </pc:sldChg>
      <pc:sldChg chg="del">
        <pc:chgData name="Breno Nicelatchi" userId="495d62745e7169d0" providerId="LiveId" clId="{06AE16C5-8778-40B5-A502-FDC414F89126}" dt="2023-08-28T18:07:49.734" v="4339" actId="47"/>
        <pc:sldMkLst>
          <pc:docMk/>
          <pc:sldMk cId="3922212743" sldId="272"/>
        </pc:sldMkLst>
      </pc:sldChg>
      <pc:sldChg chg="modSp del mod">
        <pc:chgData name="Breno Nicelatchi" userId="495d62745e7169d0" providerId="LiveId" clId="{06AE16C5-8778-40B5-A502-FDC414F89126}" dt="2023-08-28T18:07:49.734" v="4339" actId="47"/>
        <pc:sldMkLst>
          <pc:docMk/>
          <pc:sldMk cId="285706673" sldId="273"/>
        </pc:sldMkLst>
        <pc:spChg chg="mod">
          <ac:chgData name="Breno Nicelatchi" userId="495d62745e7169d0" providerId="LiveId" clId="{06AE16C5-8778-40B5-A502-FDC414F89126}" dt="2023-08-27T20:13:20.636" v="991" actId="1076"/>
          <ac:spMkLst>
            <pc:docMk/>
            <pc:sldMk cId="285706673" sldId="273"/>
            <ac:spMk id="37" creationId="{4075FB83-EFDA-4909-AED7-7F73F70CB9E3}"/>
          </ac:spMkLst>
        </pc:spChg>
        <pc:spChg chg="mod">
          <ac:chgData name="Breno Nicelatchi" userId="495d62745e7169d0" providerId="LiveId" clId="{06AE16C5-8778-40B5-A502-FDC414F89126}" dt="2023-08-27T20:13:22.929" v="993" actId="1076"/>
          <ac:spMkLst>
            <pc:docMk/>
            <pc:sldMk cId="285706673" sldId="273"/>
            <ac:spMk id="39" creationId="{94EEB641-8945-44F2-AE55-F1C76836C550}"/>
          </ac:spMkLst>
        </pc:spChg>
      </pc:sldChg>
      <pc:sldChg chg="del">
        <pc:chgData name="Breno Nicelatchi" userId="495d62745e7169d0" providerId="LiveId" clId="{06AE16C5-8778-40B5-A502-FDC414F89126}" dt="2023-08-28T18:07:49.734" v="4339" actId="47"/>
        <pc:sldMkLst>
          <pc:docMk/>
          <pc:sldMk cId="1832947569" sldId="274"/>
        </pc:sldMkLst>
      </pc:sldChg>
      <pc:sldChg chg="modSp del mod">
        <pc:chgData name="Breno Nicelatchi" userId="495d62745e7169d0" providerId="LiveId" clId="{06AE16C5-8778-40B5-A502-FDC414F89126}" dt="2023-08-28T18:07:49.734" v="4339" actId="47"/>
        <pc:sldMkLst>
          <pc:docMk/>
          <pc:sldMk cId="3920409929" sldId="275"/>
        </pc:sldMkLst>
        <pc:grpChg chg="mod">
          <ac:chgData name="Breno Nicelatchi" userId="495d62745e7169d0" providerId="LiveId" clId="{06AE16C5-8778-40B5-A502-FDC414F89126}" dt="2023-08-27T21:06:43.819" v="2388" actId="14100"/>
          <ac:grpSpMkLst>
            <pc:docMk/>
            <pc:sldMk cId="3920409929" sldId="275"/>
            <ac:grpSpMk id="22" creationId="{96F1CA9A-C194-4959-AE04-1FF057CAA888}"/>
          </ac:grpSpMkLst>
        </pc:grpChg>
      </pc:sldChg>
      <pc:sldChg chg="del">
        <pc:chgData name="Breno Nicelatchi" userId="495d62745e7169d0" providerId="LiveId" clId="{06AE16C5-8778-40B5-A502-FDC414F89126}" dt="2023-08-28T18:07:49.734" v="4339" actId="47"/>
        <pc:sldMkLst>
          <pc:docMk/>
          <pc:sldMk cId="3820209220" sldId="276"/>
        </pc:sldMkLst>
      </pc:sldChg>
      <pc:sldChg chg="del">
        <pc:chgData name="Breno Nicelatchi" userId="495d62745e7169d0" providerId="LiveId" clId="{06AE16C5-8778-40B5-A502-FDC414F89126}" dt="2023-08-28T18:07:49.734" v="4339" actId="47"/>
        <pc:sldMkLst>
          <pc:docMk/>
          <pc:sldMk cId="1493197219" sldId="277"/>
        </pc:sldMkLst>
      </pc:sldChg>
      <pc:sldChg chg="del">
        <pc:chgData name="Breno Nicelatchi" userId="495d62745e7169d0" providerId="LiveId" clId="{06AE16C5-8778-40B5-A502-FDC414F89126}" dt="2023-08-28T18:07:49.734" v="4339" actId="47"/>
        <pc:sldMkLst>
          <pc:docMk/>
          <pc:sldMk cId="2924703856" sldId="278"/>
        </pc:sldMkLst>
      </pc:sldChg>
      <pc:sldChg chg="del">
        <pc:chgData name="Breno Nicelatchi" userId="495d62745e7169d0" providerId="LiveId" clId="{06AE16C5-8778-40B5-A502-FDC414F89126}" dt="2023-08-28T18:07:49.734" v="4339" actId="47"/>
        <pc:sldMkLst>
          <pc:docMk/>
          <pc:sldMk cId="1223824767" sldId="279"/>
        </pc:sldMkLst>
      </pc:sldChg>
      <pc:sldChg chg="del">
        <pc:chgData name="Breno Nicelatchi" userId="495d62745e7169d0" providerId="LiveId" clId="{06AE16C5-8778-40B5-A502-FDC414F89126}" dt="2023-08-28T18:07:49.734" v="4339" actId="47"/>
        <pc:sldMkLst>
          <pc:docMk/>
          <pc:sldMk cId="2335472031" sldId="280"/>
        </pc:sldMkLst>
      </pc:sldChg>
      <pc:sldChg chg="del">
        <pc:chgData name="Breno Nicelatchi" userId="495d62745e7169d0" providerId="LiveId" clId="{06AE16C5-8778-40B5-A502-FDC414F89126}" dt="2023-08-28T18:07:49.734" v="4339" actId="47"/>
        <pc:sldMkLst>
          <pc:docMk/>
          <pc:sldMk cId="1742386338" sldId="281"/>
        </pc:sldMkLst>
      </pc:sldChg>
      <pc:sldChg chg="del">
        <pc:chgData name="Breno Nicelatchi" userId="495d62745e7169d0" providerId="LiveId" clId="{06AE16C5-8778-40B5-A502-FDC414F89126}" dt="2023-08-28T18:07:49.734" v="4339" actId="47"/>
        <pc:sldMkLst>
          <pc:docMk/>
          <pc:sldMk cId="1688405393" sldId="282"/>
        </pc:sldMkLst>
      </pc:sldChg>
      <pc:sldChg chg="del">
        <pc:chgData name="Breno Nicelatchi" userId="495d62745e7169d0" providerId="LiveId" clId="{06AE16C5-8778-40B5-A502-FDC414F89126}" dt="2023-08-28T18:07:49.734" v="4339" actId="47"/>
        <pc:sldMkLst>
          <pc:docMk/>
          <pc:sldMk cId="836859673" sldId="285"/>
        </pc:sldMkLst>
      </pc:sldChg>
      <pc:sldChg chg="del">
        <pc:chgData name="Breno Nicelatchi" userId="495d62745e7169d0" providerId="LiveId" clId="{06AE16C5-8778-40B5-A502-FDC414F89126}" dt="2023-08-28T18:07:49.734" v="4339" actId="47"/>
        <pc:sldMkLst>
          <pc:docMk/>
          <pc:sldMk cId="2792385268" sldId="286"/>
        </pc:sldMkLst>
      </pc:sldChg>
      <pc:sldChg chg="del">
        <pc:chgData name="Breno Nicelatchi" userId="495d62745e7169d0" providerId="LiveId" clId="{06AE16C5-8778-40B5-A502-FDC414F89126}" dt="2023-08-28T18:07:49.734" v="4339" actId="47"/>
        <pc:sldMkLst>
          <pc:docMk/>
          <pc:sldMk cId="1953421294" sldId="287"/>
        </pc:sldMkLst>
      </pc:sldChg>
      <pc:sldChg chg="del">
        <pc:chgData name="Breno Nicelatchi" userId="495d62745e7169d0" providerId="LiveId" clId="{06AE16C5-8778-40B5-A502-FDC414F89126}" dt="2023-08-28T18:07:49.734" v="4339" actId="47"/>
        <pc:sldMkLst>
          <pc:docMk/>
          <pc:sldMk cId="2391784298" sldId="288"/>
        </pc:sldMkLst>
      </pc:sldChg>
      <pc:sldChg chg="del">
        <pc:chgData name="Breno Nicelatchi" userId="495d62745e7169d0" providerId="LiveId" clId="{06AE16C5-8778-40B5-A502-FDC414F89126}" dt="2023-08-28T18:07:49.734" v="4339" actId="47"/>
        <pc:sldMkLst>
          <pc:docMk/>
          <pc:sldMk cId="504437835" sldId="289"/>
        </pc:sldMkLst>
      </pc:sldChg>
      <pc:sldChg chg="addSp delSp modSp new mod ord modAnim">
        <pc:chgData name="Breno Nicelatchi" userId="495d62745e7169d0" providerId="LiveId" clId="{06AE16C5-8778-40B5-A502-FDC414F89126}" dt="2023-08-27T16:57:23.412" v="238" actId="208"/>
        <pc:sldMkLst>
          <pc:docMk/>
          <pc:sldMk cId="1340551079" sldId="290"/>
        </pc:sldMkLst>
        <pc:spChg chg="add mod">
          <ac:chgData name="Breno Nicelatchi" userId="495d62745e7169d0" providerId="LiveId" clId="{06AE16C5-8778-40B5-A502-FDC414F89126}" dt="2023-08-27T16:24:13.878" v="7" actId="207"/>
          <ac:spMkLst>
            <pc:docMk/>
            <pc:sldMk cId="1340551079" sldId="290"/>
            <ac:spMk id="2" creationId="{B60CFEB9-518D-99FB-899D-7C82B3A35D4A}"/>
          </ac:spMkLst>
        </pc:spChg>
        <pc:spChg chg="add del">
          <ac:chgData name="Breno Nicelatchi" userId="495d62745e7169d0" providerId="LiveId" clId="{06AE16C5-8778-40B5-A502-FDC414F89126}" dt="2023-08-27T16:47:31.539" v="120"/>
          <ac:spMkLst>
            <pc:docMk/>
            <pc:sldMk cId="1340551079" sldId="290"/>
            <ac:spMk id="3" creationId="{B6271BE4-FA95-20D6-F20F-B04746E40E47}"/>
          </ac:spMkLst>
        </pc:spChg>
        <pc:spChg chg="add mod">
          <ac:chgData name="Breno Nicelatchi" userId="495d62745e7169d0" providerId="LiveId" clId="{06AE16C5-8778-40B5-A502-FDC414F89126}" dt="2023-08-27T16:56:48.269" v="234" actId="14861"/>
          <ac:spMkLst>
            <pc:docMk/>
            <pc:sldMk cId="1340551079" sldId="290"/>
            <ac:spMk id="5" creationId="{3D21153D-BAC6-B895-DF32-7D6021D759B6}"/>
          </ac:spMkLst>
        </pc:spChg>
        <pc:spChg chg="add mod">
          <ac:chgData name="Breno Nicelatchi" userId="495d62745e7169d0" providerId="LiveId" clId="{06AE16C5-8778-40B5-A502-FDC414F89126}" dt="2023-08-27T16:52:35.809" v="201" actId="14100"/>
          <ac:spMkLst>
            <pc:docMk/>
            <pc:sldMk cId="1340551079" sldId="290"/>
            <ac:spMk id="6" creationId="{6A292274-498F-C549-72D4-AF716FEDDB23}"/>
          </ac:spMkLst>
        </pc:spChg>
        <pc:spChg chg="add mod">
          <ac:chgData name="Breno Nicelatchi" userId="495d62745e7169d0" providerId="LiveId" clId="{06AE16C5-8778-40B5-A502-FDC414F89126}" dt="2023-08-27T16:57:23.412" v="238" actId="208"/>
          <ac:spMkLst>
            <pc:docMk/>
            <pc:sldMk cId="1340551079" sldId="290"/>
            <ac:spMk id="8" creationId="{5643AA25-3B3D-6950-EBCC-243626724010}"/>
          </ac:spMkLst>
        </pc:spChg>
        <pc:picChg chg="add mod">
          <ac:chgData name="Breno Nicelatchi" userId="495d62745e7169d0" providerId="LiveId" clId="{06AE16C5-8778-40B5-A502-FDC414F89126}" dt="2023-08-27T16:48:58.739" v="128" actId="1076"/>
          <ac:picMkLst>
            <pc:docMk/>
            <pc:sldMk cId="1340551079" sldId="290"/>
            <ac:picMk id="4" creationId="{C6EC3A75-6B8F-C8F0-43B2-A600934E8032}"/>
          </ac:picMkLst>
        </pc:picChg>
        <pc:picChg chg="add del mod">
          <ac:chgData name="Breno Nicelatchi" userId="495d62745e7169d0" providerId="LiveId" clId="{06AE16C5-8778-40B5-A502-FDC414F89126}" dt="2023-08-27T16:54:32.671" v="214"/>
          <ac:picMkLst>
            <pc:docMk/>
            <pc:sldMk cId="1340551079" sldId="290"/>
            <ac:picMk id="7" creationId="{A71A9B8C-9A00-2A96-B1C7-26F99B4A1F3C}"/>
          </ac:picMkLst>
        </pc:picChg>
        <pc:picChg chg="add mod">
          <ac:chgData name="Breno Nicelatchi" userId="495d62745e7169d0" providerId="LiveId" clId="{06AE16C5-8778-40B5-A502-FDC414F89126}" dt="2023-08-27T16:52:43.073" v="204" actId="1076"/>
          <ac:picMkLst>
            <pc:docMk/>
            <pc:sldMk cId="1340551079" sldId="290"/>
            <ac:picMk id="1028" creationId="{430E975C-CAB8-1A3F-0C3C-FAE8C60C85D7}"/>
          </ac:picMkLst>
        </pc:picChg>
      </pc:sldChg>
      <pc:sldChg chg="new del">
        <pc:chgData name="Breno Nicelatchi" userId="495d62745e7169d0" providerId="LiveId" clId="{06AE16C5-8778-40B5-A502-FDC414F89126}" dt="2023-08-27T16:23:44.068" v="1" actId="680"/>
        <pc:sldMkLst>
          <pc:docMk/>
          <pc:sldMk cId="1344597366" sldId="290"/>
        </pc:sldMkLst>
      </pc:sldChg>
      <pc:sldChg chg="addSp modSp add mod ord modAnim">
        <pc:chgData name="Breno Nicelatchi" userId="495d62745e7169d0" providerId="LiveId" clId="{06AE16C5-8778-40B5-A502-FDC414F89126}" dt="2023-08-27T17:06:20.058" v="487" actId="1035"/>
        <pc:sldMkLst>
          <pc:docMk/>
          <pc:sldMk cId="2763136372" sldId="291"/>
        </pc:sldMkLst>
        <pc:spChg chg="add mod">
          <ac:chgData name="Breno Nicelatchi" userId="495d62745e7169d0" providerId="LiveId" clId="{06AE16C5-8778-40B5-A502-FDC414F89126}" dt="2023-08-27T17:04:57.738" v="299" actId="20577"/>
          <ac:spMkLst>
            <pc:docMk/>
            <pc:sldMk cId="2763136372" sldId="291"/>
            <ac:spMk id="4" creationId="{AC65F662-DE2A-7AC7-D5A3-B5D3550C1AE6}"/>
          </ac:spMkLst>
        </pc:spChg>
        <pc:spChg chg="add mod ord">
          <ac:chgData name="Breno Nicelatchi" userId="495d62745e7169d0" providerId="LiveId" clId="{06AE16C5-8778-40B5-A502-FDC414F89126}" dt="2023-08-27T17:05:29.562" v="305" actId="167"/>
          <ac:spMkLst>
            <pc:docMk/>
            <pc:sldMk cId="2763136372" sldId="291"/>
            <ac:spMk id="5" creationId="{02AB5A85-87D2-3EA5-FF22-7E1680C4E646}"/>
          </ac:spMkLst>
        </pc:spChg>
        <pc:spChg chg="add mod">
          <ac:chgData name="Breno Nicelatchi" userId="495d62745e7169d0" providerId="LiveId" clId="{06AE16C5-8778-40B5-A502-FDC414F89126}" dt="2023-08-27T17:06:15.862" v="477" actId="1076"/>
          <ac:spMkLst>
            <pc:docMk/>
            <pc:sldMk cId="2763136372" sldId="291"/>
            <ac:spMk id="6" creationId="{09289816-2F23-0D76-178A-CBD8BE3F81D8}"/>
          </ac:spMkLst>
        </pc:spChg>
        <pc:spChg chg="add mod">
          <ac:chgData name="Breno Nicelatchi" userId="495d62745e7169d0" providerId="LiveId" clId="{06AE16C5-8778-40B5-A502-FDC414F89126}" dt="2023-08-27T17:06:10.750" v="476" actId="14100"/>
          <ac:spMkLst>
            <pc:docMk/>
            <pc:sldMk cId="2763136372" sldId="291"/>
            <ac:spMk id="7" creationId="{CADA4C08-3842-8B58-D959-A619808D5513}"/>
          </ac:spMkLst>
        </pc:spChg>
        <pc:spChg chg="add mod">
          <ac:chgData name="Breno Nicelatchi" userId="495d62745e7169d0" providerId="LiveId" clId="{06AE16C5-8778-40B5-A502-FDC414F89126}" dt="2023-08-27T17:06:20.058" v="487" actId="1035"/>
          <ac:spMkLst>
            <pc:docMk/>
            <pc:sldMk cId="2763136372" sldId="291"/>
            <ac:spMk id="8" creationId="{E1EDEEDA-CCA1-0BE1-506B-560957BA34A1}"/>
          </ac:spMkLst>
        </pc:spChg>
        <pc:picChg chg="add mod ord">
          <ac:chgData name="Breno Nicelatchi" userId="495d62745e7169d0" providerId="LiveId" clId="{06AE16C5-8778-40B5-A502-FDC414F89126}" dt="2023-08-27T17:05:39.736" v="308" actId="14100"/>
          <ac:picMkLst>
            <pc:docMk/>
            <pc:sldMk cId="2763136372" sldId="291"/>
            <ac:picMk id="3" creationId="{61E68E9A-56B9-D62C-062A-0A21BBF797D5}"/>
          </ac:picMkLst>
        </pc:picChg>
      </pc:sldChg>
      <pc:sldChg chg="addSp delSp modSp add mod modAnim">
        <pc:chgData name="Breno Nicelatchi" userId="495d62745e7169d0" providerId="LiveId" clId="{06AE16C5-8778-40B5-A502-FDC414F89126}" dt="2023-08-28T18:02:36.195" v="4239" actId="14100"/>
        <pc:sldMkLst>
          <pc:docMk/>
          <pc:sldMk cId="3278004997" sldId="292"/>
        </pc:sldMkLst>
        <pc:spChg chg="add mod">
          <ac:chgData name="Breno Nicelatchi" userId="495d62745e7169d0" providerId="LiveId" clId="{06AE16C5-8778-40B5-A502-FDC414F89126}" dt="2023-08-27T20:12:05.627" v="987" actId="1036"/>
          <ac:spMkLst>
            <pc:docMk/>
            <pc:sldMk cId="3278004997" sldId="292"/>
            <ac:spMk id="4" creationId="{3F1C1B1C-0082-3955-A670-AAA35B82EDB3}"/>
          </ac:spMkLst>
        </pc:spChg>
        <pc:spChg chg="add mod">
          <ac:chgData name="Breno Nicelatchi" userId="495d62745e7169d0" providerId="LiveId" clId="{06AE16C5-8778-40B5-A502-FDC414F89126}" dt="2023-08-28T18:02:36.195" v="4239" actId="14100"/>
          <ac:spMkLst>
            <pc:docMk/>
            <pc:sldMk cId="3278004997" sldId="292"/>
            <ac:spMk id="5" creationId="{A05FA945-466B-6841-8D1B-4318B1E9CBE8}"/>
          </ac:spMkLst>
        </pc:spChg>
        <pc:spChg chg="add del mod">
          <ac:chgData name="Breno Nicelatchi" userId="495d62745e7169d0" providerId="LiveId" clId="{06AE16C5-8778-40B5-A502-FDC414F89126}" dt="2023-08-27T20:09:02.883" v="839"/>
          <ac:spMkLst>
            <pc:docMk/>
            <pc:sldMk cId="3278004997" sldId="292"/>
            <ac:spMk id="6" creationId="{5D4534E7-DC24-322C-059B-57DD3AA9BE80}"/>
          </ac:spMkLst>
        </pc:spChg>
        <pc:spChg chg="add del mod">
          <ac:chgData name="Breno Nicelatchi" userId="495d62745e7169d0" providerId="LiveId" clId="{06AE16C5-8778-40B5-A502-FDC414F89126}" dt="2023-08-27T20:09:02.883" v="839"/>
          <ac:spMkLst>
            <pc:docMk/>
            <pc:sldMk cId="3278004997" sldId="292"/>
            <ac:spMk id="7" creationId="{EE4C2F60-BAD8-0E6E-BF5C-6FF28EF12CC4}"/>
          </ac:spMkLst>
        </pc:spChg>
        <pc:spChg chg="add del mod">
          <ac:chgData name="Breno Nicelatchi" userId="495d62745e7169d0" providerId="LiveId" clId="{06AE16C5-8778-40B5-A502-FDC414F89126}" dt="2023-08-27T20:09:02.883" v="839"/>
          <ac:spMkLst>
            <pc:docMk/>
            <pc:sldMk cId="3278004997" sldId="292"/>
            <ac:spMk id="8" creationId="{AD8558DA-F0AA-6CA5-F01E-675A9B1D5496}"/>
          </ac:spMkLst>
        </pc:spChg>
        <pc:spChg chg="add del mod">
          <ac:chgData name="Breno Nicelatchi" userId="495d62745e7169d0" providerId="LiveId" clId="{06AE16C5-8778-40B5-A502-FDC414F89126}" dt="2023-08-27T20:09:02.883" v="839"/>
          <ac:spMkLst>
            <pc:docMk/>
            <pc:sldMk cId="3278004997" sldId="292"/>
            <ac:spMk id="9" creationId="{B6910729-4194-2A4E-ECFB-45FE63949C61}"/>
          </ac:spMkLst>
        </pc:spChg>
        <pc:spChg chg="add del mod">
          <ac:chgData name="Breno Nicelatchi" userId="495d62745e7169d0" providerId="LiveId" clId="{06AE16C5-8778-40B5-A502-FDC414F89126}" dt="2023-08-27T20:09:02.883" v="839"/>
          <ac:spMkLst>
            <pc:docMk/>
            <pc:sldMk cId="3278004997" sldId="292"/>
            <ac:spMk id="10" creationId="{9B961029-B3F1-DD54-FC54-E71E9361BD62}"/>
          </ac:spMkLst>
        </pc:spChg>
        <pc:spChg chg="del mod topLvl">
          <ac:chgData name="Breno Nicelatchi" userId="495d62745e7169d0" providerId="LiveId" clId="{06AE16C5-8778-40B5-A502-FDC414F89126}" dt="2023-08-27T20:11:42.930" v="933" actId="478"/>
          <ac:spMkLst>
            <pc:docMk/>
            <pc:sldMk cId="3278004997" sldId="292"/>
            <ac:spMk id="12" creationId="{C9F403CE-BB37-85E9-EC6A-738DFAAF4B22}"/>
          </ac:spMkLst>
        </pc:spChg>
        <pc:spChg chg="del mod topLvl">
          <ac:chgData name="Breno Nicelatchi" userId="495d62745e7169d0" providerId="LiveId" clId="{06AE16C5-8778-40B5-A502-FDC414F89126}" dt="2023-08-27T20:11:42.930" v="933" actId="478"/>
          <ac:spMkLst>
            <pc:docMk/>
            <pc:sldMk cId="3278004997" sldId="292"/>
            <ac:spMk id="13" creationId="{F45CF7EE-1C06-EBC2-298D-75AED2B17B25}"/>
          </ac:spMkLst>
        </pc:spChg>
        <pc:spChg chg="del mod">
          <ac:chgData name="Breno Nicelatchi" userId="495d62745e7169d0" providerId="LiveId" clId="{06AE16C5-8778-40B5-A502-FDC414F89126}" dt="2023-08-27T20:09:46.730" v="843" actId="478"/>
          <ac:spMkLst>
            <pc:docMk/>
            <pc:sldMk cId="3278004997" sldId="292"/>
            <ac:spMk id="15" creationId="{03B99FEC-B99F-5889-4921-7A86BFCB6B82}"/>
          </ac:spMkLst>
        </pc:spChg>
        <pc:spChg chg="del mod">
          <ac:chgData name="Breno Nicelatchi" userId="495d62745e7169d0" providerId="LiveId" clId="{06AE16C5-8778-40B5-A502-FDC414F89126}" dt="2023-08-27T20:09:46.730" v="843" actId="478"/>
          <ac:spMkLst>
            <pc:docMk/>
            <pc:sldMk cId="3278004997" sldId="292"/>
            <ac:spMk id="16" creationId="{88C7C458-C4DE-2528-01E4-4DC912AE8FE3}"/>
          </ac:spMkLst>
        </pc:spChg>
        <pc:spChg chg="mod">
          <ac:chgData name="Breno Nicelatchi" userId="495d62745e7169d0" providerId="LiveId" clId="{06AE16C5-8778-40B5-A502-FDC414F89126}" dt="2023-08-27T20:10:37.385" v="895" actId="1037"/>
          <ac:spMkLst>
            <pc:docMk/>
            <pc:sldMk cId="3278004997" sldId="292"/>
            <ac:spMk id="17" creationId="{2AE449B0-719E-77DB-E2BE-CA6B0502209F}"/>
          </ac:spMkLst>
        </pc:spChg>
        <pc:spChg chg="mod">
          <ac:chgData name="Breno Nicelatchi" userId="495d62745e7169d0" providerId="LiveId" clId="{06AE16C5-8778-40B5-A502-FDC414F89126}" dt="2023-08-27T20:10:37.385" v="895" actId="1037"/>
          <ac:spMkLst>
            <pc:docMk/>
            <pc:sldMk cId="3278004997" sldId="292"/>
            <ac:spMk id="18" creationId="{F00B5C78-587A-12B0-DDE4-15A452534B05}"/>
          </ac:spMkLst>
        </pc:spChg>
        <pc:spChg chg="add del mod">
          <ac:chgData name="Breno Nicelatchi" userId="495d62745e7169d0" providerId="LiveId" clId="{06AE16C5-8778-40B5-A502-FDC414F89126}" dt="2023-08-27T20:11:42.930" v="933" actId="478"/>
          <ac:spMkLst>
            <pc:docMk/>
            <pc:sldMk cId="3278004997" sldId="292"/>
            <ac:spMk id="19" creationId="{4E210D6D-EDED-7CB3-FC40-6596E8B7E82E}"/>
          </ac:spMkLst>
        </pc:spChg>
        <pc:grpChg chg="add del mod">
          <ac:chgData name="Breno Nicelatchi" userId="495d62745e7169d0" providerId="LiveId" clId="{06AE16C5-8778-40B5-A502-FDC414F89126}" dt="2023-08-27T20:10:32.765" v="871" actId="165"/>
          <ac:grpSpMkLst>
            <pc:docMk/>
            <pc:sldMk cId="3278004997" sldId="292"/>
            <ac:grpSpMk id="11" creationId="{6FDECA25-B369-FBA7-0D7B-4E70C314D8DA}"/>
          </ac:grpSpMkLst>
        </pc:grpChg>
        <pc:grpChg chg="del mod topLvl">
          <ac:chgData name="Breno Nicelatchi" userId="495d62745e7169d0" providerId="LiveId" clId="{06AE16C5-8778-40B5-A502-FDC414F89126}" dt="2023-08-27T20:11:42.930" v="933" actId="478"/>
          <ac:grpSpMkLst>
            <pc:docMk/>
            <pc:sldMk cId="3278004997" sldId="292"/>
            <ac:grpSpMk id="14" creationId="{D7E0E4C3-B189-7619-969B-07C8FC617F83}"/>
          </ac:grpSpMkLst>
        </pc:grpChg>
        <pc:picChg chg="add mod">
          <ac:chgData name="Breno Nicelatchi" userId="495d62745e7169d0" providerId="LiveId" clId="{06AE16C5-8778-40B5-A502-FDC414F89126}" dt="2023-08-27T20:11:48.854" v="934" actId="1076"/>
          <ac:picMkLst>
            <pc:docMk/>
            <pc:sldMk cId="3278004997" sldId="292"/>
            <ac:picMk id="3" creationId="{9F70BD78-3456-380A-D089-CF08F9E121D1}"/>
          </ac:picMkLst>
        </pc:picChg>
      </pc:sldChg>
      <pc:sldChg chg="addSp delSp modSp add mod delAnim modAnim">
        <pc:chgData name="Breno Nicelatchi" userId="495d62745e7169d0" providerId="LiveId" clId="{06AE16C5-8778-40B5-A502-FDC414F89126}" dt="2023-08-27T20:15:25.719" v="1091" actId="1036"/>
        <pc:sldMkLst>
          <pc:docMk/>
          <pc:sldMk cId="3261142570" sldId="293"/>
        </pc:sldMkLst>
        <pc:spChg chg="add del mod">
          <ac:chgData name="Breno Nicelatchi" userId="495d62745e7169d0" providerId="LiveId" clId="{06AE16C5-8778-40B5-A502-FDC414F89126}" dt="2023-08-27T20:12:52.146" v="989"/>
          <ac:spMkLst>
            <pc:docMk/>
            <pc:sldMk cId="3261142570" sldId="293"/>
            <ac:spMk id="3" creationId="{BDE58BAB-079E-8446-9B5F-3E3203C8BAB3}"/>
          </ac:spMkLst>
        </pc:spChg>
        <pc:spChg chg="add mod">
          <ac:chgData name="Breno Nicelatchi" userId="495d62745e7169d0" providerId="LiveId" clId="{06AE16C5-8778-40B5-A502-FDC414F89126}" dt="2023-08-27T20:15:25.719" v="1091" actId="1036"/>
          <ac:spMkLst>
            <pc:docMk/>
            <pc:sldMk cId="3261142570" sldId="293"/>
            <ac:spMk id="5" creationId="{9DEE3080-D98C-5D91-2B2A-6EB8BD39185B}"/>
          </ac:spMkLst>
        </pc:spChg>
        <pc:spChg chg="add mod">
          <ac:chgData name="Breno Nicelatchi" userId="495d62745e7169d0" providerId="LiveId" clId="{06AE16C5-8778-40B5-A502-FDC414F89126}" dt="2023-08-27T20:15:25.719" v="1091" actId="1036"/>
          <ac:spMkLst>
            <pc:docMk/>
            <pc:sldMk cId="3261142570" sldId="293"/>
            <ac:spMk id="6" creationId="{FF45A9CE-015A-2FCC-1062-675FDA7E5025}"/>
          </ac:spMkLst>
        </pc:spChg>
        <pc:spChg chg="del mod">
          <ac:chgData name="Breno Nicelatchi" userId="495d62745e7169d0" providerId="LiveId" clId="{06AE16C5-8778-40B5-A502-FDC414F89126}" dt="2023-08-27T20:13:55.776" v="997" actId="478"/>
          <ac:spMkLst>
            <pc:docMk/>
            <pc:sldMk cId="3261142570" sldId="293"/>
            <ac:spMk id="9" creationId="{1885CB76-2769-723B-2CDB-4EDE8BDF2238}"/>
          </ac:spMkLst>
        </pc:spChg>
        <pc:spChg chg="mod">
          <ac:chgData name="Breno Nicelatchi" userId="495d62745e7169d0" providerId="LiveId" clId="{06AE16C5-8778-40B5-A502-FDC414F89126}" dt="2023-08-27T20:15:13.166" v="1071" actId="113"/>
          <ac:spMkLst>
            <pc:docMk/>
            <pc:sldMk cId="3261142570" sldId="293"/>
            <ac:spMk id="10" creationId="{9BE1070A-195E-EE29-FB4C-C286CF98521A}"/>
          </ac:spMkLst>
        </pc:spChg>
        <pc:spChg chg="mod">
          <ac:chgData name="Breno Nicelatchi" userId="495d62745e7169d0" providerId="LiveId" clId="{06AE16C5-8778-40B5-A502-FDC414F89126}" dt="2023-08-27T20:14:32.322" v="1008" actId="404"/>
          <ac:spMkLst>
            <pc:docMk/>
            <pc:sldMk cId="3261142570" sldId="293"/>
            <ac:spMk id="12" creationId="{FD6FB3CA-15AC-EF54-3EB6-BCF0B58FEF40}"/>
          </ac:spMkLst>
        </pc:spChg>
        <pc:spChg chg="mod">
          <ac:chgData name="Breno Nicelatchi" userId="495d62745e7169d0" providerId="LiveId" clId="{06AE16C5-8778-40B5-A502-FDC414F89126}" dt="2023-08-27T20:14:32.322" v="1008" actId="404"/>
          <ac:spMkLst>
            <pc:docMk/>
            <pc:sldMk cId="3261142570" sldId="293"/>
            <ac:spMk id="13" creationId="{7628DA96-5AEC-E71A-1E57-3BF4AD8A4838}"/>
          </ac:spMkLst>
        </pc:spChg>
        <pc:spChg chg="add del mod">
          <ac:chgData name="Breno Nicelatchi" userId="495d62745e7169d0" providerId="LiveId" clId="{06AE16C5-8778-40B5-A502-FDC414F89126}" dt="2023-08-27T20:13:45.925" v="995" actId="478"/>
          <ac:spMkLst>
            <pc:docMk/>
            <pc:sldMk cId="3261142570" sldId="293"/>
            <ac:spMk id="14" creationId="{4E2BA00D-8149-BB6A-E340-569AFF138CEF}"/>
          </ac:spMkLst>
        </pc:spChg>
        <pc:spChg chg="mod">
          <ac:chgData name="Breno Nicelatchi" userId="495d62745e7169d0" providerId="LiveId" clId="{06AE16C5-8778-40B5-A502-FDC414F89126}" dt="2023-08-27T20:13:33.061" v="994"/>
          <ac:spMkLst>
            <pc:docMk/>
            <pc:sldMk cId="3261142570" sldId="293"/>
            <ac:spMk id="16" creationId="{C882684A-53D6-87C3-3649-A836DA5D85AA}"/>
          </ac:spMkLst>
        </pc:spChg>
        <pc:spChg chg="mod">
          <ac:chgData name="Breno Nicelatchi" userId="495d62745e7169d0" providerId="LiveId" clId="{06AE16C5-8778-40B5-A502-FDC414F89126}" dt="2023-08-27T20:13:33.061" v="994"/>
          <ac:spMkLst>
            <pc:docMk/>
            <pc:sldMk cId="3261142570" sldId="293"/>
            <ac:spMk id="18" creationId="{43A34EB2-8434-30AC-589F-F94127523FDB}"/>
          </ac:spMkLst>
        </pc:spChg>
        <pc:spChg chg="mod">
          <ac:chgData name="Breno Nicelatchi" userId="495d62745e7169d0" providerId="LiveId" clId="{06AE16C5-8778-40B5-A502-FDC414F89126}" dt="2023-08-27T20:13:33.061" v="994"/>
          <ac:spMkLst>
            <pc:docMk/>
            <pc:sldMk cId="3261142570" sldId="293"/>
            <ac:spMk id="19" creationId="{2BB8C1ED-D421-D9C5-49B4-309E1FA940CE}"/>
          </ac:spMkLst>
        </pc:spChg>
        <pc:spChg chg="mod">
          <ac:chgData name="Breno Nicelatchi" userId="495d62745e7169d0" providerId="LiveId" clId="{06AE16C5-8778-40B5-A502-FDC414F89126}" dt="2023-08-27T20:13:33.061" v="994"/>
          <ac:spMkLst>
            <pc:docMk/>
            <pc:sldMk cId="3261142570" sldId="293"/>
            <ac:spMk id="21" creationId="{4376B4C5-BD38-E325-3374-22021B773105}"/>
          </ac:spMkLst>
        </pc:spChg>
        <pc:spChg chg="mod">
          <ac:chgData name="Breno Nicelatchi" userId="495d62745e7169d0" providerId="LiveId" clId="{06AE16C5-8778-40B5-A502-FDC414F89126}" dt="2023-08-27T20:13:33.061" v="994"/>
          <ac:spMkLst>
            <pc:docMk/>
            <pc:sldMk cId="3261142570" sldId="293"/>
            <ac:spMk id="23" creationId="{8CE476C0-7843-0D0D-E52E-BD30EB329756}"/>
          </ac:spMkLst>
        </pc:spChg>
        <pc:spChg chg="mod">
          <ac:chgData name="Breno Nicelatchi" userId="495d62745e7169d0" providerId="LiveId" clId="{06AE16C5-8778-40B5-A502-FDC414F89126}" dt="2023-08-27T20:13:33.061" v="994"/>
          <ac:spMkLst>
            <pc:docMk/>
            <pc:sldMk cId="3261142570" sldId="293"/>
            <ac:spMk id="24" creationId="{7C9E3431-1217-62A6-9853-0C92C0856EDC}"/>
          </ac:spMkLst>
        </pc:spChg>
        <pc:spChg chg="add mod">
          <ac:chgData name="Breno Nicelatchi" userId="495d62745e7169d0" providerId="LiveId" clId="{06AE16C5-8778-40B5-A502-FDC414F89126}" dt="2023-08-27T20:15:25.719" v="1091" actId="1036"/>
          <ac:spMkLst>
            <pc:docMk/>
            <pc:sldMk cId="3261142570" sldId="293"/>
            <ac:spMk id="25" creationId="{9A3BE7BC-3F29-DE2D-50DD-E1D310917C1E}"/>
          </ac:spMkLst>
        </pc:spChg>
        <pc:grpChg chg="add mod">
          <ac:chgData name="Breno Nicelatchi" userId="495d62745e7169d0" providerId="LiveId" clId="{06AE16C5-8778-40B5-A502-FDC414F89126}" dt="2023-08-27T20:15:25.719" v="1091" actId="1036"/>
          <ac:grpSpMkLst>
            <pc:docMk/>
            <pc:sldMk cId="3261142570" sldId="293"/>
            <ac:grpSpMk id="8" creationId="{35686911-76CB-6139-464D-2E102411DB20}"/>
          </ac:grpSpMkLst>
        </pc:grpChg>
        <pc:grpChg chg="mod">
          <ac:chgData name="Breno Nicelatchi" userId="495d62745e7169d0" providerId="LiveId" clId="{06AE16C5-8778-40B5-A502-FDC414F89126}" dt="2023-08-27T20:13:33.061" v="994"/>
          <ac:grpSpMkLst>
            <pc:docMk/>
            <pc:sldMk cId="3261142570" sldId="293"/>
            <ac:grpSpMk id="11" creationId="{261986F4-9C49-3F8D-BC89-7D37070CEBE8}"/>
          </ac:grpSpMkLst>
        </pc:grpChg>
        <pc:grpChg chg="add del mod">
          <ac:chgData name="Breno Nicelatchi" userId="495d62745e7169d0" providerId="LiveId" clId="{06AE16C5-8778-40B5-A502-FDC414F89126}" dt="2023-08-27T20:13:53.063" v="996" actId="478"/>
          <ac:grpSpMkLst>
            <pc:docMk/>
            <pc:sldMk cId="3261142570" sldId="293"/>
            <ac:grpSpMk id="15" creationId="{5F013FFD-2D68-669C-F179-AD01EAF8C21F}"/>
          </ac:grpSpMkLst>
        </pc:grpChg>
        <pc:grpChg chg="mod">
          <ac:chgData name="Breno Nicelatchi" userId="495d62745e7169d0" providerId="LiveId" clId="{06AE16C5-8778-40B5-A502-FDC414F89126}" dt="2023-08-27T20:13:33.061" v="994"/>
          <ac:grpSpMkLst>
            <pc:docMk/>
            <pc:sldMk cId="3261142570" sldId="293"/>
            <ac:grpSpMk id="17" creationId="{9328180C-56F0-1200-B620-003DECA02C68}"/>
          </ac:grpSpMkLst>
        </pc:grpChg>
        <pc:grpChg chg="add del mod">
          <ac:chgData name="Breno Nicelatchi" userId="495d62745e7169d0" providerId="LiveId" clId="{06AE16C5-8778-40B5-A502-FDC414F89126}" dt="2023-08-27T20:13:53.063" v="996" actId="478"/>
          <ac:grpSpMkLst>
            <pc:docMk/>
            <pc:sldMk cId="3261142570" sldId="293"/>
            <ac:grpSpMk id="20" creationId="{1864C6C6-B89B-0962-1A82-429A6CC6A7DF}"/>
          </ac:grpSpMkLst>
        </pc:grpChg>
        <pc:grpChg chg="mod">
          <ac:chgData name="Breno Nicelatchi" userId="495d62745e7169d0" providerId="LiveId" clId="{06AE16C5-8778-40B5-A502-FDC414F89126}" dt="2023-08-27T20:13:33.061" v="994"/>
          <ac:grpSpMkLst>
            <pc:docMk/>
            <pc:sldMk cId="3261142570" sldId="293"/>
            <ac:grpSpMk id="22" creationId="{FC3C9172-A76A-A78B-BD5E-6D59FBB93F15}"/>
          </ac:grpSpMkLst>
        </pc:grpChg>
        <pc:picChg chg="add del mod">
          <ac:chgData name="Breno Nicelatchi" userId="495d62745e7169d0" providerId="LiveId" clId="{06AE16C5-8778-40B5-A502-FDC414F89126}" dt="2023-08-27T20:12:52.146" v="989"/>
          <ac:picMkLst>
            <pc:docMk/>
            <pc:sldMk cId="3261142570" sldId="293"/>
            <ac:picMk id="4" creationId="{6D22EB10-33D3-C39E-0590-540559B4D08D}"/>
          </ac:picMkLst>
        </pc:picChg>
        <pc:cxnChg chg="add del mod">
          <ac:chgData name="Breno Nicelatchi" userId="495d62745e7169d0" providerId="LiveId" clId="{06AE16C5-8778-40B5-A502-FDC414F89126}" dt="2023-08-27T20:13:53.063" v="996" actId="478"/>
          <ac:cxnSpMkLst>
            <pc:docMk/>
            <pc:sldMk cId="3261142570" sldId="293"/>
            <ac:cxnSpMk id="7" creationId="{E47537A5-C905-5BD9-CC2E-A237747E9645}"/>
          </ac:cxnSpMkLst>
        </pc:cxnChg>
      </pc:sldChg>
      <pc:sldChg chg="addSp delSp modSp add mod ord delAnim modAnim">
        <pc:chgData name="Breno Nicelatchi" userId="495d62745e7169d0" providerId="LiveId" clId="{06AE16C5-8778-40B5-A502-FDC414F89126}" dt="2023-08-27T20:30:33.778" v="1539" actId="14100"/>
        <pc:sldMkLst>
          <pc:docMk/>
          <pc:sldMk cId="2178030844" sldId="294"/>
        </pc:sldMkLst>
        <pc:spChg chg="add mod">
          <ac:chgData name="Breno Nicelatchi" userId="495d62745e7169d0" providerId="LiveId" clId="{06AE16C5-8778-40B5-A502-FDC414F89126}" dt="2023-08-27T20:30:33.778" v="1539" actId="14100"/>
          <ac:spMkLst>
            <pc:docMk/>
            <pc:sldMk cId="2178030844" sldId="294"/>
            <ac:spMk id="3" creationId="{00E40353-443C-F642-4A50-2562C58152E5}"/>
          </ac:spMkLst>
        </pc:spChg>
        <pc:spChg chg="mod">
          <ac:chgData name="Breno Nicelatchi" userId="495d62745e7169d0" providerId="LiveId" clId="{06AE16C5-8778-40B5-A502-FDC414F89126}" dt="2023-08-27T17:03:47.326" v="282" actId="1076"/>
          <ac:spMkLst>
            <pc:docMk/>
            <pc:sldMk cId="2178030844" sldId="294"/>
            <ac:spMk id="4" creationId="{113B7D5B-A0C3-4F28-BB88-2DBEACB7A6AF}"/>
          </ac:spMkLst>
        </pc:spChg>
        <pc:spChg chg="del">
          <ac:chgData name="Breno Nicelatchi" userId="495d62745e7169d0" providerId="LiveId" clId="{06AE16C5-8778-40B5-A502-FDC414F89126}" dt="2023-08-27T16:44:32.749" v="15" actId="478"/>
          <ac:spMkLst>
            <pc:docMk/>
            <pc:sldMk cId="2178030844" sldId="294"/>
            <ac:spMk id="29" creationId="{7FAAF7CB-A8EA-40F7-9F29-1B74077805F9}"/>
          </ac:spMkLst>
        </pc:spChg>
        <pc:spChg chg="del">
          <ac:chgData name="Breno Nicelatchi" userId="495d62745e7169d0" providerId="LiveId" clId="{06AE16C5-8778-40B5-A502-FDC414F89126}" dt="2023-08-27T16:44:32.749" v="15" actId="478"/>
          <ac:spMkLst>
            <pc:docMk/>
            <pc:sldMk cId="2178030844" sldId="294"/>
            <ac:spMk id="30" creationId="{21FBB326-78A8-4B9B-B8E9-8FF66F1F360F}"/>
          </ac:spMkLst>
        </pc:spChg>
        <pc:spChg chg="del">
          <ac:chgData name="Breno Nicelatchi" userId="495d62745e7169d0" providerId="LiveId" clId="{06AE16C5-8778-40B5-A502-FDC414F89126}" dt="2023-08-27T16:44:32.749" v="15" actId="478"/>
          <ac:spMkLst>
            <pc:docMk/>
            <pc:sldMk cId="2178030844" sldId="294"/>
            <ac:spMk id="31" creationId="{243526FC-461E-447F-ABC4-AEF76864A508}"/>
          </ac:spMkLst>
        </pc:spChg>
        <pc:spChg chg="del">
          <ac:chgData name="Breno Nicelatchi" userId="495d62745e7169d0" providerId="LiveId" clId="{06AE16C5-8778-40B5-A502-FDC414F89126}" dt="2023-08-27T16:44:32.749" v="15" actId="478"/>
          <ac:spMkLst>
            <pc:docMk/>
            <pc:sldMk cId="2178030844" sldId="294"/>
            <ac:spMk id="32" creationId="{5811A69D-E8BE-43F1-8B99-D7C194B51A78}"/>
          </ac:spMkLst>
        </pc:spChg>
        <pc:spChg chg="del">
          <ac:chgData name="Breno Nicelatchi" userId="495d62745e7169d0" providerId="LiveId" clId="{06AE16C5-8778-40B5-A502-FDC414F89126}" dt="2023-08-27T16:44:32.749" v="15" actId="478"/>
          <ac:spMkLst>
            <pc:docMk/>
            <pc:sldMk cId="2178030844" sldId="294"/>
            <ac:spMk id="33" creationId="{15FAE79E-8D63-4E90-A48B-0D33F102DE01}"/>
          </ac:spMkLst>
        </pc:spChg>
        <pc:spChg chg="del">
          <ac:chgData name="Breno Nicelatchi" userId="495d62745e7169d0" providerId="LiveId" clId="{06AE16C5-8778-40B5-A502-FDC414F89126}" dt="2023-08-27T16:44:32.749" v="15" actId="478"/>
          <ac:spMkLst>
            <pc:docMk/>
            <pc:sldMk cId="2178030844" sldId="294"/>
            <ac:spMk id="34" creationId="{2FAF0248-1054-42EE-AD97-ABFC834C6F28}"/>
          </ac:spMkLst>
        </pc:spChg>
        <pc:spChg chg="del">
          <ac:chgData name="Breno Nicelatchi" userId="495d62745e7169d0" providerId="LiveId" clId="{06AE16C5-8778-40B5-A502-FDC414F89126}" dt="2023-08-27T16:44:32.749" v="15" actId="478"/>
          <ac:spMkLst>
            <pc:docMk/>
            <pc:sldMk cId="2178030844" sldId="294"/>
            <ac:spMk id="35" creationId="{6F11D1B6-9C70-41C4-B81B-CA1826A23C5B}"/>
          </ac:spMkLst>
        </pc:spChg>
        <pc:spChg chg="del">
          <ac:chgData name="Breno Nicelatchi" userId="495d62745e7169d0" providerId="LiveId" clId="{06AE16C5-8778-40B5-A502-FDC414F89126}" dt="2023-08-27T16:44:32.749" v="15" actId="478"/>
          <ac:spMkLst>
            <pc:docMk/>
            <pc:sldMk cId="2178030844" sldId="294"/>
            <ac:spMk id="36" creationId="{D28AA73D-66EE-40F7-A337-26F6C094850D}"/>
          </ac:spMkLst>
        </pc:spChg>
        <pc:grpChg chg="del">
          <ac:chgData name="Breno Nicelatchi" userId="495d62745e7169d0" providerId="LiveId" clId="{06AE16C5-8778-40B5-A502-FDC414F89126}" dt="2023-08-27T16:44:32.749" v="15" actId="478"/>
          <ac:grpSpMkLst>
            <pc:docMk/>
            <pc:sldMk cId="2178030844" sldId="294"/>
            <ac:grpSpMk id="7" creationId="{28F5DFCF-2605-4FB0-AC0A-87751163B4B4}"/>
          </ac:grpSpMkLst>
        </pc:grpChg>
        <pc:grpChg chg="del">
          <ac:chgData name="Breno Nicelatchi" userId="495d62745e7169d0" providerId="LiveId" clId="{06AE16C5-8778-40B5-A502-FDC414F89126}" dt="2023-08-27T16:44:32.749" v="15" actId="478"/>
          <ac:grpSpMkLst>
            <pc:docMk/>
            <pc:sldMk cId="2178030844" sldId="294"/>
            <ac:grpSpMk id="14" creationId="{523F24A1-D4C7-4602-9B60-B7635EF3E1CC}"/>
          </ac:grpSpMkLst>
        </pc:grpChg>
        <pc:grpChg chg="del">
          <ac:chgData name="Breno Nicelatchi" userId="495d62745e7169d0" providerId="LiveId" clId="{06AE16C5-8778-40B5-A502-FDC414F89126}" dt="2023-08-27T16:44:32.749" v="15" actId="478"/>
          <ac:grpSpMkLst>
            <pc:docMk/>
            <pc:sldMk cId="2178030844" sldId="294"/>
            <ac:grpSpMk id="17" creationId="{56CDA5DA-F6E8-40DA-9CD8-E95ADC1D7749}"/>
          </ac:grpSpMkLst>
        </pc:grpChg>
        <pc:grpChg chg="del">
          <ac:chgData name="Breno Nicelatchi" userId="495d62745e7169d0" providerId="LiveId" clId="{06AE16C5-8778-40B5-A502-FDC414F89126}" dt="2023-08-27T16:44:32.749" v="15" actId="478"/>
          <ac:grpSpMkLst>
            <pc:docMk/>
            <pc:sldMk cId="2178030844" sldId="294"/>
            <ac:grpSpMk id="23" creationId="{C113F25E-2D23-4F7B-B0B5-B81DFCE65944}"/>
          </ac:grpSpMkLst>
        </pc:grpChg>
        <pc:picChg chg="del">
          <ac:chgData name="Breno Nicelatchi" userId="495d62745e7169d0" providerId="LiveId" clId="{06AE16C5-8778-40B5-A502-FDC414F89126}" dt="2023-08-27T16:44:27.669" v="14" actId="478"/>
          <ac:picMkLst>
            <pc:docMk/>
            <pc:sldMk cId="2178030844" sldId="294"/>
            <ac:picMk id="2" creationId="{3D5B0932-60E2-4F09-B004-0F2460B098E3}"/>
          </ac:picMkLst>
        </pc:picChg>
        <pc:picChg chg="del">
          <ac:chgData name="Breno Nicelatchi" userId="495d62745e7169d0" providerId="LiveId" clId="{06AE16C5-8778-40B5-A502-FDC414F89126}" dt="2023-08-27T16:44:37.094" v="16" actId="478"/>
          <ac:picMkLst>
            <pc:docMk/>
            <pc:sldMk cId="2178030844" sldId="294"/>
            <ac:picMk id="5" creationId="{C2FDD2CA-DBAF-4F85-B964-7CB96F36340D}"/>
          </ac:picMkLst>
        </pc:picChg>
        <pc:picChg chg="del">
          <ac:chgData name="Breno Nicelatchi" userId="495d62745e7169d0" providerId="LiveId" clId="{06AE16C5-8778-40B5-A502-FDC414F89126}" dt="2023-08-27T16:44:37.094" v="16" actId="478"/>
          <ac:picMkLst>
            <pc:docMk/>
            <pc:sldMk cId="2178030844" sldId="294"/>
            <ac:picMk id="6" creationId="{E5E23473-7689-4978-B31D-3BE798C0670B}"/>
          </ac:picMkLst>
        </pc:picChg>
      </pc:sldChg>
      <pc:sldChg chg="add del">
        <pc:chgData name="Breno Nicelatchi" userId="495d62745e7169d0" providerId="LiveId" clId="{06AE16C5-8778-40B5-A502-FDC414F89126}" dt="2023-08-27T16:44:43.199" v="18"/>
        <pc:sldMkLst>
          <pc:docMk/>
          <pc:sldMk cId="2970649687" sldId="295"/>
        </pc:sldMkLst>
      </pc:sldChg>
      <pc:sldChg chg="add del">
        <pc:chgData name="Breno Nicelatchi" userId="495d62745e7169d0" providerId="LiveId" clId="{06AE16C5-8778-40B5-A502-FDC414F89126}" dt="2023-08-27T17:02:46.480" v="277" actId="2696"/>
        <pc:sldMkLst>
          <pc:docMk/>
          <pc:sldMk cId="306192375" sldId="457"/>
        </pc:sldMkLst>
      </pc:sldChg>
      <pc:sldChg chg="add">
        <pc:chgData name="Breno Nicelatchi" userId="495d62745e7169d0" providerId="LiveId" clId="{06AE16C5-8778-40B5-A502-FDC414F89126}" dt="2023-08-27T17:02:49.996" v="278"/>
        <pc:sldMkLst>
          <pc:docMk/>
          <pc:sldMk cId="3874706016" sldId="457"/>
        </pc:sldMkLst>
      </pc:sldChg>
      <pc:sldChg chg="add">
        <pc:chgData name="Breno Nicelatchi" userId="495d62745e7169d0" providerId="LiveId" clId="{06AE16C5-8778-40B5-A502-FDC414F89126}" dt="2023-08-27T17:02:39.013" v="276"/>
        <pc:sldMkLst>
          <pc:docMk/>
          <pc:sldMk cId="155283174" sldId="458"/>
        </pc:sldMkLst>
      </pc:sldChg>
      <pc:sldChg chg="delSp modSp add del mod">
        <pc:chgData name="Breno Nicelatchi" userId="495d62745e7169d0" providerId="LiveId" clId="{06AE16C5-8778-40B5-A502-FDC414F89126}" dt="2023-08-27T17:02:34.847" v="275" actId="2696"/>
        <pc:sldMkLst>
          <pc:docMk/>
          <pc:sldMk cId="4197703725" sldId="458"/>
        </pc:sldMkLst>
        <pc:spChg chg="mod">
          <ac:chgData name="Breno Nicelatchi" userId="495d62745e7169d0" providerId="LiveId" clId="{06AE16C5-8778-40B5-A502-FDC414F89126}" dt="2023-08-27T17:02:22.878" v="273" actId="1076"/>
          <ac:spMkLst>
            <pc:docMk/>
            <pc:sldMk cId="4197703725" sldId="458"/>
            <ac:spMk id="5" creationId="{3D21153D-BAC6-B895-DF32-7D6021D759B6}"/>
          </ac:spMkLst>
        </pc:spChg>
        <pc:spChg chg="del">
          <ac:chgData name="Breno Nicelatchi" userId="495d62745e7169d0" providerId="LiveId" clId="{06AE16C5-8778-40B5-A502-FDC414F89126}" dt="2023-08-27T17:02:25.016" v="274" actId="478"/>
          <ac:spMkLst>
            <pc:docMk/>
            <pc:sldMk cId="4197703725" sldId="458"/>
            <ac:spMk id="8" creationId="{5643AA25-3B3D-6950-EBCC-243626724010}"/>
          </ac:spMkLst>
        </pc:spChg>
      </pc:sldChg>
      <pc:sldChg chg="addSp delSp modSp add mod ord delAnim modAnim">
        <pc:chgData name="Breno Nicelatchi" userId="495d62745e7169d0" providerId="LiveId" clId="{06AE16C5-8778-40B5-A502-FDC414F89126}" dt="2023-08-28T18:08:28.308" v="4460" actId="1036"/>
        <pc:sldMkLst>
          <pc:docMk/>
          <pc:sldMk cId="959066417" sldId="459"/>
        </pc:sldMkLst>
        <pc:spChg chg="add mod ord">
          <ac:chgData name="Breno Nicelatchi" userId="495d62745e7169d0" providerId="LiveId" clId="{06AE16C5-8778-40B5-A502-FDC414F89126}" dt="2023-08-27T17:11:49.616" v="549" actId="207"/>
          <ac:spMkLst>
            <pc:docMk/>
            <pc:sldMk cId="959066417" sldId="459"/>
            <ac:spMk id="2" creationId="{891897EF-B47A-796C-1E65-617031FEDAD5}"/>
          </ac:spMkLst>
        </pc:spChg>
        <pc:spChg chg="mod">
          <ac:chgData name="Breno Nicelatchi" userId="495d62745e7169d0" providerId="LiveId" clId="{06AE16C5-8778-40B5-A502-FDC414F89126}" dt="2023-08-28T18:08:28.308" v="4460" actId="1036"/>
          <ac:spMkLst>
            <pc:docMk/>
            <pc:sldMk cId="959066417" sldId="459"/>
            <ac:spMk id="3" creationId="{00E40353-443C-F642-4A50-2562C58152E5}"/>
          </ac:spMkLst>
        </pc:spChg>
        <pc:spChg chg="del">
          <ac:chgData name="Breno Nicelatchi" userId="495d62745e7169d0" providerId="LiveId" clId="{06AE16C5-8778-40B5-A502-FDC414F89126}" dt="2023-08-27T17:11:19.039" v="491" actId="478"/>
          <ac:spMkLst>
            <pc:docMk/>
            <pc:sldMk cId="959066417" sldId="459"/>
            <ac:spMk id="4" creationId="{113B7D5B-A0C3-4F28-BB88-2DBEACB7A6AF}"/>
          </ac:spMkLst>
        </pc:spChg>
        <pc:spChg chg="add mod">
          <ac:chgData name="Breno Nicelatchi" userId="495d62745e7169d0" providerId="LiveId" clId="{06AE16C5-8778-40B5-A502-FDC414F89126}" dt="2023-08-28T18:08:28.308" v="4460" actId="1036"/>
          <ac:spMkLst>
            <pc:docMk/>
            <pc:sldMk cId="959066417" sldId="459"/>
            <ac:spMk id="5" creationId="{21A07642-EC21-2CC1-D939-91C0A091E85F}"/>
          </ac:spMkLst>
        </pc:spChg>
        <pc:spChg chg="add del mod">
          <ac:chgData name="Breno Nicelatchi" userId="495d62745e7169d0" providerId="LiveId" clId="{06AE16C5-8778-40B5-A502-FDC414F89126}" dt="2023-08-27T17:30:35.130" v="552" actId="478"/>
          <ac:spMkLst>
            <pc:docMk/>
            <pc:sldMk cId="959066417" sldId="459"/>
            <ac:spMk id="6" creationId="{39205A62-CE5B-428A-1429-3F32A748A8E7}"/>
          </ac:spMkLst>
        </pc:spChg>
        <pc:spChg chg="add mod">
          <ac:chgData name="Breno Nicelatchi" userId="495d62745e7169d0" providerId="LiveId" clId="{06AE16C5-8778-40B5-A502-FDC414F89126}" dt="2023-08-27T17:30:59.056" v="566" actId="207"/>
          <ac:spMkLst>
            <pc:docMk/>
            <pc:sldMk cId="959066417" sldId="459"/>
            <ac:spMk id="7" creationId="{E4F98DC4-D299-DC7F-F0A2-F95124773A7C}"/>
          </ac:spMkLst>
        </pc:spChg>
        <pc:spChg chg="add mod">
          <ac:chgData name="Breno Nicelatchi" userId="495d62745e7169d0" providerId="LiveId" clId="{06AE16C5-8778-40B5-A502-FDC414F89126}" dt="2023-08-28T18:08:28.308" v="4460" actId="1036"/>
          <ac:spMkLst>
            <pc:docMk/>
            <pc:sldMk cId="959066417" sldId="459"/>
            <ac:spMk id="8" creationId="{C624EE4E-08DD-03F7-1C40-4D1C8097C7B4}"/>
          </ac:spMkLst>
        </pc:spChg>
        <pc:spChg chg="add mod">
          <ac:chgData name="Breno Nicelatchi" userId="495d62745e7169d0" providerId="LiveId" clId="{06AE16C5-8778-40B5-A502-FDC414F89126}" dt="2023-08-28T18:08:28.308" v="4460" actId="1036"/>
          <ac:spMkLst>
            <pc:docMk/>
            <pc:sldMk cId="959066417" sldId="459"/>
            <ac:spMk id="9" creationId="{DF603118-E1EF-AD13-C7E1-AFB62D84770C}"/>
          </ac:spMkLst>
        </pc:spChg>
        <pc:spChg chg="add mod">
          <ac:chgData name="Breno Nicelatchi" userId="495d62745e7169d0" providerId="LiveId" clId="{06AE16C5-8778-40B5-A502-FDC414F89126}" dt="2023-08-28T18:08:28.308" v="4460" actId="1036"/>
          <ac:spMkLst>
            <pc:docMk/>
            <pc:sldMk cId="959066417" sldId="459"/>
            <ac:spMk id="10" creationId="{A4050D20-3ACC-22D9-00FC-D3C53C740E69}"/>
          </ac:spMkLst>
        </pc:spChg>
        <pc:spChg chg="add mod">
          <ac:chgData name="Breno Nicelatchi" userId="495d62745e7169d0" providerId="LiveId" clId="{06AE16C5-8778-40B5-A502-FDC414F89126}" dt="2023-08-28T18:08:28.308" v="4460" actId="1036"/>
          <ac:spMkLst>
            <pc:docMk/>
            <pc:sldMk cId="959066417" sldId="459"/>
            <ac:spMk id="11" creationId="{411901C6-6EA6-55E2-595C-05C635830038}"/>
          </ac:spMkLst>
        </pc:spChg>
        <pc:spChg chg="add del mod">
          <ac:chgData name="Breno Nicelatchi" userId="495d62745e7169d0" providerId="LiveId" clId="{06AE16C5-8778-40B5-A502-FDC414F89126}" dt="2023-08-27T17:34:30.880" v="680" actId="478"/>
          <ac:spMkLst>
            <pc:docMk/>
            <pc:sldMk cId="959066417" sldId="459"/>
            <ac:spMk id="12" creationId="{6532F990-9AC6-D1D1-70C8-4CAA11605E6C}"/>
          </ac:spMkLst>
        </pc:spChg>
        <pc:spChg chg="add del mod">
          <ac:chgData name="Breno Nicelatchi" userId="495d62745e7169d0" providerId="LiveId" clId="{06AE16C5-8778-40B5-A502-FDC414F89126}" dt="2023-08-27T17:34:30.880" v="680" actId="478"/>
          <ac:spMkLst>
            <pc:docMk/>
            <pc:sldMk cId="959066417" sldId="459"/>
            <ac:spMk id="13" creationId="{ECADF6B9-B664-D694-F49C-EC6578800BBD}"/>
          </ac:spMkLst>
        </pc:spChg>
        <pc:spChg chg="add del mod">
          <ac:chgData name="Breno Nicelatchi" userId="495d62745e7169d0" providerId="LiveId" clId="{06AE16C5-8778-40B5-A502-FDC414F89126}" dt="2023-08-27T17:34:30.880" v="680" actId="478"/>
          <ac:spMkLst>
            <pc:docMk/>
            <pc:sldMk cId="959066417" sldId="459"/>
            <ac:spMk id="14" creationId="{F07170CB-362E-FCCA-2ACB-ED99085255BA}"/>
          </ac:spMkLst>
        </pc:spChg>
        <pc:spChg chg="add del mod">
          <ac:chgData name="Breno Nicelatchi" userId="495d62745e7169d0" providerId="LiveId" clId="{06AE16C5-8778-40B5-A502-FDC414F89126}" dt="2023-08-27T17:34:30.880" v="680" actId="478"/>
          <ac:spMkLst>
            <pc:docMk/>
            <pc:sldMk cId="959066417" sldId="459"/>
            <ac:spMk id="15" creationId="{75643F5F-FED3-19F6-EF09-4F17837F5D0A}"/>
          </ac:spMkLst>
        </pc:spChg>
        <pc:spChg chg="add mod">
          <ac:chgData name="Breno Nicelatchi" userId="495d62745e7169d0" providerId="LiveId" clId="{06AE16C5-8778-40B5-A502-FDC414F89126}" dt="2023-08-28T18:08:28.308" v="4460" actId="1036"/>
          <ac:spMkLst>
            <pc:docMk/>
            <pc:sldMk cId="959066417" sldId="459"/>
            <ac:spMk id="16" creationId="{0C8DB610-6D56-D533-A072-949457FF43BE}"/>
          </ac:spMkLst>
        </pc:spChg>
        <pc:spChg chg="add mod">
          <ac:chgData name="Breno Nicelatchi" userId="495d62745e7169d0" providerId="LiveId" clId="{06AE16C5-8778-40B5-A502-FDC414F89126}" dt="2023-08-28T18:08:28.308" v="4460" actId="1036"/>
          <ac:spMkLst>
            <pc:docMk/>
            <pc:sldMk cId="959066417" sldId="459"/>
            <ac:spMk id="17" creationId="{A6FE4F5C-8DF1-F0DA-8832-534080729866}"/>
          </ac:spMkLst>
        </pc:spChg>
        <pc:spChg chg="add del mod">
          <ac:chgData name="Breno Nicelatchi" userId="495d62745e7169d0" providerId="LiveId" clId="{06AE16C5-8778-40B5-A502-FDC414F89126}" dt="2023-08-28T18:08:23.763" v="4445" actId="478"/>
          <ac:spMkLst>
            <pc:docMk/>
            <pc:sldMk cId="959066417" sldId="459"/>
            <ac:spMk id="18" creationId="{E3FF4D8A-24E9-E515-2B28-A88CFEC6B021}"/>
          </ac:spMkLst>
        </pc:spChg>
        <pc:spChg chg="add mod">
          <ac:chgData name="Breno Nicelatchi" userId="495d62745e7169d0" providerId="LiveId" clId="{06AE16C5-8778-40B5-A502-FDC414F89126}" dt="2023-08-28T18:08:28.308" v="4460" actId="1036"/>
          <ac:spMkLst>
            <pc:docMk/>
            <pc:sldMk cId="959066417" sldId="459"/>
            <ac:spMk id="19" creationId="{1046585C-664D-5E87-D2C7-C36715EAB870}"/>
          </ac:spMkLst>
        </pc:spChg>
      </pc:sldChg>
      <pc:sldChg chg="addSp delSp modSp add mod delAnim modAnim">
        <pc:chgData name="Breno Nicelatchi" userId="495d62745e7169d0" providerId="LiveId" clId="{06AE16C5-8778-40B5-A502-FDC414F89126}" dt="2023-08-27T21:05:19.022" v="2384" actId="1076"/>
        <pc:sldMkLst>
          <pc:docMk/>
          <pc:sldMk cId="3853392573" sldId="460"/>
        </pc:sldMkLst>
        <pc:spChg chg="del">
          <ac:chgData name="Breno Nicelatchi" userId="495d62745e7169d0" providerId="LiveId" clId="{06AE16C5-8778-40B5-A502-FDC414F89126}" dt="2023-08-27T20:11:08.121" v="902" actId="478"/>
          <ac:spMkLst>
            <pc:docMk/>
            <pc:sldMk cId="3853392573" sldId="460"/>
            <ac:spMk id="4" creationId="{3F1C1B1C-0082-3955-A670-AAA35B82EDB3}"/>
          </ac:spMkLst>
        </pc:spChg>
        <pc:spChg chg="del">
          <ac:chgData name="Breno Nicelatchi" userId="495d62745e7169d0" providerId="LiveId" clId="{06AE16C5-8778-40B5-A502-FDC414F89126}" dt="2023-08-27T20:11:08.121" v="902" actId="478"/>
          <ac:spMkLst>
            <pc:docMk/>
            <pc:sldMk cId="3853392573" sldId="460"/>
            <ac:spMk id="5" creationId="{A05FA945-466B-6841-8D1B-4318B1E9CBE8}"/>
          </ac:spMkLst>
        </pc:spChg>
        <pc:spChg chg="add del mod">
          <ac:chgData name="Breno Nicelatchi" userId="495d62745e7169d0" providerId="LiveId" clId="{06AE16C5-8778-40B5-A502-FDC414F89126}" dt="2023-08-27T21:05:18.585" v="2383"/>
          <ac:spMkLst>
            <pc:docMk/>
            <pc:sldMk cId="3853392573" sldId="460"/>
            <ac:spMk id="6" creationId="{09EBCABE-7CA6-C39C-6EBE-3FFE23CFD1EB}"/>
          </ac:spMkLst>
        </pc:spChg>
        <pc:spChg chg="add del mod">
          <ac:chgData name="Breno Nicelatchi" userId="495d62745e7169d0" providerId="LiveId" clId="{06AE16C5-8778-40B5-A502-FDC414F89126}" dt="2023-08-27T21:05:18.585" v="2383"/>
          <ac:spMkLst>
            <pc:docMk/>
            <pc:sldMk cId="3853392573" sldId="460"/>
            <ac:spMk id="7" creationId="{AA08E311-C1A6-0B45-2909-B3FBD71A5001}"/>
          </ac:spMkLst>
        </pc:spChg>
        <pc:spChg chg="mod">
          <ac:chgData name="Breno Nicelatchi" userId="495d62745e7169d0" providerId="LiveId" clId="{06AE16C5-8778-40B5-A502-FDC414F89126}" dt="2023-08-27T21:05:18.161" v="2382" actId="1076"/>
          <ac:spMkLst>
            <pc:docMk/>
            <pc:sldMk cId="3853392573" sldId="460"/>
            <ac:spMk id="9" creationId="{3B29F82B-9FD0-1EC5-8483-7268560AC798}"/>
          </ac:spMkLst>
        </pc:spChg>
        <pc:spChg chg="mod">
          <ac:chgData name="Breno Nicelatchi" userId="495d62745e7169d0" providerId="LiveId" clId="{06AE16C5-8778-40B5-A502-FDC414F89126}" dt="2023-08-27T21:05:18.161" v="2382" actId="1076"/>
          <ac:spMkLst>
            <pc:docMk/>
            <pc:sldMk cId="3853392573" sldId="460"/>
            <ac:spMk id="10" creationId="{0E988EBA-B1FF-CFAD-72EA-172F44AC8DA9}"/>
          </ac:spMkLst>
        </pc:spChg>
        <pc:spChg chg="mod">
          <ac:chgData name="Breno Nicelatchi" userId="495d62745e7169d0" providerId="LiveId" clId="{06AE16C5-8778-40B5-A502-FDC414F89126}" dt="2023-08-27T21:05:19.022" v="2384" actId="1076"/>
          <ac:spMkLst>
            <pc:docMk/>
            <pc:sldMk cId="3853392573" sldId="460"/>
            <ac:spMk id="12" creationId="{C9F403CE-BB37-85E9-EC6A-738DFAAF4B22}"/>
          </ac:spMkLst>
        </pc:spChg>
        <pc:spChg chg="mod">
          <ac:chgData name="Breno Nicelatchi" userId="495d62745e7169d0" providerId="LiveId" clId="{06AE16C5-8778-40B5-A502-FDC414F89126}" dt="2023-08-27T21:05:19.022" v="2384" actId="1076"/>
          <ac:spMkLst>
            <pc:docMk/>
            <pc:sldMk cId="3853392573" sldId="460"/>
            <ac:spMk id="13" creationId="{F45CF7EE-1C06-EBC2-298D-75AED2B17B25}"/>
          </ac:spMkLst>
        </pc:spChg>
        <pc:spChg chg="mod">
          <ac:chgData name="Breno Nicelatchi" userId="495d62745e7169d0" providerId="LiveId" clId="{06AE16C5-8778-40B5-A502-FDC414F89126}" dt="2023-08-27T21:05:19.022" v="2384" actId="1076"/>
          <ac:spMkLst>
            <pc:docMk/>
            <pc:sldMk cId="3853392573" sldId="460"/>
            <ac:spMk id="17" creationId="{2AE449B0-719E-77DB-E2BE-CA6B0502209F}"/>
          </ac:spMkLst>
        </pc:spChg>
        <pc:spChg chg="mod">
          <ac:chgData name="Breno Nicelatchi" userId="495d62745e7169d0" providerId="LiveId" clId="{06AE16C5-8778-40B5-A502-FDC414F89126}" dt="2023-08-27T21:05:19.022" v="2384" actId="1076"/>
          <ac:spMkLst>
            <pc:docMk/>
            <pc:sldMk cId="3853392573" sldId="460"/>
            <ac:spMk id="18" creationId="{F00B5C78-587A-12B0-DDE4-15A452534B05}"/>
          </ac:spMkLst>
        </pc:spChg>
        <pc:spChg chg="mod">
          <ac:chgData name="Breno Nicelatchi" userId="495d62745e7169d0" providerId="LiveId" clId="{06AE16C5-8778-40B5-A502-FDC414F89126}" dt="2023-08-27T20:11:37.737" v="932" actId="1076"/>
          <ac:spMkLst>
            <pc:docMk/>
            <pc:sldMk cId="3853392573" sldId="460"/>
            <ac:spMk id="19" creationId="{4E210D6D-EDED-7CB3-FC40-6596E8B7E82E}"/>
          </ac:spMkLst>
        </pc:spChg>
        <pc:grpChg chg="add del mod">
          <ac:chgData name="Breno Nicelatchi" userId="495d62745e7169d0" providerId="LiveId" clId="{06AE16C5-8778-40B5-A502-FDC414F89126}" dt="2023-08-27T21:05:18.585" v="2383"/>
          <ac:grpSpMkLst>
            <pc:docMk/>
            <pc:sldMk cId="3853392573" sldId="460"/>
            <ac:grpSpMk id="8" creationId="{9F17CB4E-888E-5BA1-7D66-CDF03CCB342E}"/>
          </ac:grpSpMkLst>
        </pc:grpChg>
        <pc:grpChg chg="mod">
          <ac:chgData name="Breno Nicelatchi" userId="495d62745e7169d0" providerId="LiveId" clId="{06AE16C5-8778-40B5-A502-FDC414F89126}" dt="2023-08-27T21:05:19.022" v="2384" actId="1076"/>
          <ac:grpSpMkLst>
            <pc:docMk/>
            <pc:sldMk cId="3853392573" sldId="460"/>
            <ac:grpSpMk id="14" creationId="{D7E0E4C3-B189-7619-969B-07C8FC617F83}"/>
          </ac:grpSpMkLst>
        </pc:grpChg>
        <pc:picChg chg="del">
          <ac:chgData name="Breno Nicelatchi" userId="495d62745e7169d0" providerId="LiveId" clId="{06AE16C5-8778-40B5-A502-FDC414F89126}" dt="2023-08-27T20:11:09.499" v="903" actId="478"/>
          <ac:picMkLst>
            <pc:docMk/>
            <pc:sldMk cId="3853392573" sldId="460"/>
            <ac:picMk id="3" creationId="{9F70BD78-3456-380A-D089-CF08F9E121D1}"/>
          </ac:picMkLst>
        </pc:picChg>
      </pc:sldChg>
      <pc:sldChg chg="addSp delSp modSp add mod delAnim modAnim">
        <pc:chgData name="Breno Nicelatchi" userId="495d62745e7169d0" providerId="LiveId" clId="{06AE16C5-8778-40B5-A502-FDC414F89126}" dt="2023-08-27T21:04:51.014" v="2370" actId="1036"/>
        <pc:sldMkLst>
          <pc:docMk/>
          <pc:sldMk cId="2541809712" sldId="461"/>
        </pc:sldMkLst>
        <pc:spChg chg="ord">
          <ac:chgData name="Breno Nicelatchi" userId="495d62745e7169d0" providerId="LiveId" clId="{06AE16C5-8778-40B5-A502-FDC414F89126}" dt="2023-08-27T20:26:52.688" v="1473" actId="167"/>
          <ac:spMkLst>
            <pc:docMk/>
            <pc:sldMk cId="2541809712" sldId="461"/>
            <ac:spMk id="2" creationId="{B60CFEB9-518D-99FB-899D-7C82B3A35D4A}"/>
          </ac:spMkLst>
        </pc:spChg>
        <pc:spChg chg="add del mod ord">
          <ac:chgData name="Breno Nicelatchi" userId="495d62745e7169d0" providerId="LiveId" clId="{06AE16C5-8778-40B5-A502-FDC414F89126}" dt="2023-08-27T20:29:35.900" v="1525" actId="478"/>
          <ac:spMkLst>
            <pc:docMk/>
            <pc:sldMk cId="2541809712" sldId="461"/>
            <ac:spMk id="4" creationId="{93A12E16-41B1-897C-18DE-025D28A92C5B}"/>
          </ac:spMkLst>
        </pc:spChg>
        <pc:spChg chg="del">
          <ac:chgData name="Breno Nicelatchi" userId="495d62745e7169d0" providerId="LiveId" clId="{06AE16C5-8778-40B5-A502-FDC414F89126}" dt="2023-08-27T20:15:55.310" v="1095" actId="478"/>
          <ac:spMkLst>
            <pc:docMk/>
            <pc:sldMk cId="2541809712" sldId="461"/>
            <ac:spMk id="5" creationId="{9DEE3080-D98C-5D91-2B2A-6EB8BD39185B}"/>
          </ac:spMkLst>
        </pc:spChg>
        <pc:spChg chg="del">
          <ac:chgData name="Breno Nicelatchi" userId="495d62745e7169d0" providerId="LiveId" clId="{06AE16C5-8778-40B5-A502-FDC414F89126}" dt="2023-08-27T20:15:55.310" v="1095" actId="478"/>
          <ac:spMkLst>
            <pc:docMk/>
            <pc:sldMk cId="2541809712" sldId="461"/>
            <ac:spMk id="6" creationId="{FF45A9CE-015A-2FCC-1062-675FDA7E5025}"/>
          </ac:spMkLst>
        </pc:spChg>
        <pc:spChg chg="add del mod">
          <ac:chgData name="Breno Nicelatchi" userId="495d62745e7169d0" providerId="LiveId" clId="{06AE16C5-8778-40B5-A502-FDC414F89126}" dt="2023-08-27T20:29:35.900" v="1525" actId="478"/>
          <ac:spMkLst>
            <pc:docMk/>
            <pc:sldMk cId="2541809712" sldId="461"/>
            <ac:spMk id="7" creationId="{6CD1B8AE-B50F-31E1-26B3-C6D8D31F1115}"/>
          </ac:spMkLst>
        </pc:spChg>
        <pc:spChg chg="add del mod">
          <ac:chgData name="Breno Nicelatchi" userId="495d62745e7169d0" providerId="LiveId" clId="{06AE16C5-8778-40B5-A502-FDC414F89126}" dt="2023-08-27T20:29:35.900" v="1525" actId="478"/>
          <ac:spMkLst>
            <pc:docMk/>
            <pc:sldMk cId="2541809712" sldId="461"/>
            <ac:spMk id="9" creationId="{2DFE55CC-12C5-170E-DF6E-16CB0E2A5A1A}"/>
          </ac:spMkLst>
        </pc:spChg>
        <pc:spChg chg="add del mod">
          <ac:chgData name="Breno Nicelatchi" userId="495d62745e7169d0" providerId="LiveId" clId="{06AE16C5-8778-40B5-A502-FDC414F89126}" dt="2023-08-27T20:29:35.900" v="1525" actId="478"/>
          <ac:spMkLst>
            <pc:docMk/>
            <pc:sldMk cId="2541809712" sldId="461"/>
            <ac:spMk id="14" creationId="{9143A8D9-0D50-DC86-C68C-DF0F0401ACFA}"/>
          </ac:spMkLst>
        </pc:spChg>
        <pc:spChg chg="add del mod">
          <ac:chgData name="Breno Nicelatchi" userId="495d62745e7169d0" providerId="LiveId" clId="{06AE16C5-8778-40B5-A502-FDC414F89126}" dt="2023-08-27T20:29:35.900" v="1525" actId="478"/>
          <ac:spMkLst>
            <pc:docMk/>
            <pc:sldMk cId="2541809712" sldId="461"/>
            <ac:spMk id="15" creationId="{900534E6-D3AF-7D1C-D623-5C28F752F7B9}"/>
          </ac:spMkLst>
        </pc:spChg>
        <pc:spChg chg="add del mod">
          <ac:chgData name="Breno Nicelatchi" userId="495d62745e7169d0" providerId="LiveId" clId="{06AE16C5-8778-40B5-A502-FDC414F89126}" dt="2023-08-27T20:29:35.900" v="1525" actId="478"/>
          <ac:spMkLst>
            <pc:docMk/>
            <pc:sldMk cId="2541809712" sldId="461"/>
            <ac:spMk id="16" creationId="{7D95F161-FFC6-1B5D-256F-A3023432C824}"/>
          </ac:spMkLst>
        </pc:spChg>
        <pc:spChg chg="add mod">
          <ac:chgData name="Breno Nicelatchi" userId="495d62745e7169d0" providerId="LiveId" clId="{06AE16C5-8778-40B5-A502-FDC414F89126}" dt="2023-08-27T21:04:51.014" v="2370" actId="1036"/>
          <ac:spMkLst>
            <pc:docMk/>
            <pc:sldMk cId="2541809712" sldId="461"/>
            <ac:spMk id="17" creationId="{C6A2DE81-BB51-BDD8-341F-16E623BA737D}"/>
          </ac:spMkLst>
        </pc:spChg>
        <pc:spChg chg="add mod ord">
          <ac:chgData name="Breno Nicelatchi" userId="495d62745e7169d0" providerId="LiveId" clId="{06AE16C5-8778-40B5-A502-FDC414F89126}" dt="2023-08-27T20:29:59.887" v="1534" actId="1076"/>
          <ac:spMkLst>
            <pc:docMk/>
            <pc:sldMk cId="2541809712" sldId="461"/>
            <ac:spMk id="18" creationId="{7BC0A6B4-BF95-17A2-D5D3-EDABB8FCFF96}"/>
          </ac:spMkLst>
        </pc:spChg>
        <pc:spChg chg="add del mod ord">
          <ac:chgData name="Breno Nicelatchi" userId="495d62745e7169d0" providerId="LiveId" clId="{06AE16C5-8778-40B5-A502-FDC414F89126}" dt="2023-08-27T20:29:35.900" v="1525" actId="478"/>
          <ac:spMkLst>
            <pc:docMk/>
            <pc:sldMk cId="2541809712" sldId="461"/>
            <ac:spMk id="19" creationId="{D38A4FFD-FA0F-520B-74E5-543C54CF213A}"/>
          </ac:spMkLst>
        </pc:spChg>
        <pc:spChg chg="add mod">
          <ac:chgData name="Breno Nicelatchi" userId="495d62745e7169d0" providerId="LiveId" clId="{06AE16C5-8778-40B5-A502-FDC414F89126}" dt="2023-08-27T20:29:41.922" v="1527" actId="14100"/>
          <ac:spMkLst>
            <pc:docMk/>
            <pc:sldMk cId="2541809712" sldId="461"/>
            <ac:spMk id="20" creationId="{4EEDC2C9-FD99-A62A-F7A7-4157A17CDD26}"/>
          </ac:spMkLst>
        </pc:spChg>
        <pc:spChg chg="del">
          <ac:chgData name="Breno Nicelatchi" userId="495d62745e7169d0" providerId="LiveId" clId="{06AE16C5-8778-40B5-A502-FDC414F89126}" dt="2023-08-27T20:15:55.310" v="1095" actId="478"/>
          <ac:spMkLst>
            <pc:docMk/>
            <pc:sldMk cId="2541809712" sldId="461"/>
            <ac:spMk id="25" creationId="{9A3BE7BC-3F29-DE2D-50DD-E1D310917C1E}"/>
          </ac:spMkLst>
        </pc:spChg>
        <pc:grpChg chg="del">
          <ac:chgData name="Breno Nicelatchi" userId="495d62745e7169d0" providerId="LiveId" clId="{06AE16C5-8778-40B5-A502-FDC414F89126}" dt="2023-08-27T20:15:55.310" v="1095" actId="478"/>
          <ac:grpSpMkLst>
            <pc:docMk/>
            <pc:sldMk cId="2541809712" sldId="461"/>
            <ac:grpSpMk id="8" creationId="{35686911-76CB-6139-464D-2E102411DB20}"/>
          </ac:grpSpMkLst>
        </pc:grpChg>
        <pc:picChg chg="add mod ord modCrop">
          <ac:chgData name="Breno Nicelatchi" userId="495d62745e7169d0" providerId="LiveId" clId="{06AE16C5-8778-40B5-A502-FDC414F89126}" dt="2023-08-27T20:29:46.752" v="1528" actId="166"/>
          <ac:picMkLst>
            <pc:docMk/>
            <pc:sldMk cId="2541809712" sldId="461"/>
            <ac:picMk id="3" creationId="{1CDC17A1-3C04-7127-B815-8E6428BEAF72}"/>
          </ac:picMkLst>
        </pc:picChg>
      </pc:sldChg>
      <pc:sldChg chg="add del">
        <pc:chgData name="Breno Nicelatchi" userId="495d62745e7169d0" providerId="LiveId" clId="{06AE16C5-8778-40B5-A502-FDC414F89126}" dt="2023-08-27T20:15:53.234" v="1094"/>
        <pc:sldMkLst>
          <pc:docMk/>
          <pc:sldMk cId="2628732742" sldId="462"/>
        </pc:sldMkLst>
      </pc:sldChg>
      <pc:sldChg chg="add del">
        <pc:chgData name="Breno Nicelatchi" userId="495d62745e7169d0" providerId="LiveId" clId="{06AE16C5-8778-40B5-A502-FDC414F89126}" dt="2023-08-28T18:12:01.194" v="4521" actId="47"/>
        <pc:sldMkLst>
          <pc:docMk/>
          <pc:sldMk cId="3040472841" sldId="462"/>
        </pc:sldMkLst>
      </pc:sldChg>
      <pc:sldChg chg="add del">
        <pc:chgData name="Breno Nicelatchi" userId="495d62745e7169d0" providerId="LiveId" clId="{06AE16C5-8778-40B5-A502-FDC414F89126}" dt="2023-08-28T18:12:01.194" v="4521" actId="47"/>
        <pc:sldMkLst>
          <pc:docMk/>
          <pc:sldMk cId="356894602" sldId="463"/>
        </pc:sldMkLst>
      </pc:sldChg>
      <pc:sldChg chg="add del">
        <pc:chgData name="Breno Nicelatchi" userId="495d62745e7169d0" providerId="LiveId" clId="{06AE16C5-8778-40B5-A502-FDC414F89126}" dt="2023-08-28T18:12:01.194" v="4521" actId="47"/>
        <pc:sldMkLst>
          <pc:docMk/>
          <pc:sldMk cId="2185050388" sldId="464"/>
        </pc:sldMkLst>
      </pc:sldChg>
      <pc:sldChg chg="add del">
        <pc:chgData name="Breno Nicelatchi" userId="495d62745e7169d0" providerId="LiveId" clId="{06AE16C5-8778-40B5-A502-FDC414F89126}" dt="2023-08-28T18:12:01.194" v="4521" actId="47"/>
        <pc:sldMkLst>
          <pc:docMk/>
          <pc:sldMk cId="817576186" sldId="465"/>
        </pc:sldMkLst>
      </pc:sldChg>
      <pc:sldChg chg="add del">
        <pc:chgData name="Breno Nicelatchi" userId="495d62745e7169d0" providerId="LiveId" clId="{06AE16C5-8778-40B5-A502-FDC414F89126}" dt="2023-08-28T18:12:01.194" v="4521" actId="47"/>
        <pc:sldMkLst>
          <pc:docMk/>
          <pc:sldMk cId="3942091904" sldId="466"/>
        </pc:sldMkLst>
      </pc:sldChg>
      <pc:sldChg chg="add del">
        <pc:chgData name="Breno Nicelatchi" userId="495d62745e7169d0" providerId="LiveId" clId="{06AE16C5-8778-40B5-A502-FDC414F89126}" dt="2023-08-28T18:12:01.194" v="4521" actId="47"/>
        <pc:sldMkLst>
          <pc:docMk/>
          <pc:sldMk cId="884782628" sldId="467"/>
        </pc:sldMkLst>
      </pc:sldChg>
      <pc:sldChg chg="addSp modSp add mod ord modAnim">
        <pc:chgData name="Breno Nicelatchi" userId="495d62745e7169d0" providerId="LiveId" clId="{06AE16C5-8778-40B5-A502-FDC414F89126}" dt="2023-08-27T20:22:30.738" v="1245" actId="207"/>
        <pc:sldMkLst>
          <pc:docMk/>
          <pc:sldMk cId="751117299" sldId="468"/>
        </pc:sldMkLst>
        <pc:spChg chg="add mod ord">
          <ac:chgData name="Breno Nicelatchi" userId="495d62745e7169d0" providerId="LiveId" clId="{06AE16C5-8778-40B5-A502-FDC414F89126}" dt="2023-08-27T20:17:45.812" v="1124" actId="166"/>
          <ac:spMkLst>
            <pc:docMk/>
            <pc:sldMk cId="751117299" sldId="468"/>
            <ac:spMk id="3" creationId="{AF2EC38C-0C95-CC30-4629-5AD55A940983}"/>
          </ac:spMkLst>
        </pc:spChg>
        <pc:spChg chg="add mod">
          <ac:chgData name="Breno Nicelatchi" userId="495d62745e7169d0" providerId="LiveId" clId="{06AE16C5-8778-40B5-A502-FDC414F89126}" dt="2023-08-27T20:18:11.355" v="1194" actId="207"/>
          <ac:spMkLst>
            <pc:docMk/>
            <pc:sldMk cId="751117299" sldId="468"/>
            <ac:spMk id="4" creationId="{9CD6254F-E6F3-06E9-3306-C9281D4A93F3}"/>
          </ac:spMkLst>
        </pc:spChg>
        <pc:spChg chg="mod">
          <ac:chgData name="Breno Nicelatchi" userId="495d62745e7169d0" providerId="LiveId" clId="{06AE16C5-8778-40B5-A502-FDC414F89126}" dt="2023-08-27T20:18:55.302" v="1196" actId="1076"/>
          <ac:spMkLst>
            <pc:docMk/>
            <pc:sldMk cId="751117299" sldId="468"/>
            <ac:spMk id="6" creationId="{7B52ACA0-2DD9-920B-5EB6-442911826332}"/>
          </ac:spMkLst>
        </pc:spChg>
        <pc:spChg chg="mod">
          <ac:chgData name="Breno Nicelatchi" userId="495d62745e7169d0" providerId="LiveId" clId="{06AE16C5-8778-40B5-A502-FDC414F89126}" dt="2023-08-27T20:18:55.302" v="1196" actId="1076"/>
          <ac:spMkLst>
            <pc:docMk/>
            <pc:sldMk cId="751117299" sldId="468"/>
            <ac:spMk id="8" creationId="{B935B5CA-FEAF-3AB8-B7A9-260AF6C22A65}"/>
          </ac:spMkLst>
        </pc:spChg>
        <pc:spChg chg="mod">
          <ac:chgData name="Breno Nicelatchi" userId="495d62745e7169d0" providerId="LiveId" clId="{06AE16C5-8778-40B5-A502-FDC414F89126}" dt="2023-08-27T20:18:55.302" v="1196" actId="1076"/>
          <ac:spMkLst>
            <pc:docMk/>
            <pc:sldMk cId="751117299" sldId="468"/>
            <ac:spMk id="9" creationId="{4C2D448A-FB4D-B681-342F-6AB370576481}"/>
          </ac:spMkLst>
        </pc:spChg>
        <pc:spChg chg="add mod">
          <ac:chgData name="Breno Nicelatchi" userId="495d62745e7169d0" providerId="LiveId" clId="{06AE16C5-8778-40B5-A502-FDC414F89126}" dt="2023-08-27T20:22:18.305" v="1243" actId="1076"/>
          <ac:spMkLst>
            <pc:docMk/>
            <pc:sldMk cId="751117299" sldId="468"/>
            <ac:spMk id="10" creationId="{567CECA1-11BB-D32B-B10E-ED7A63C001B2}"/>
          </ac:spMkLst>
        </pc:spChg>
        <pc:spChg chg="add mod">
          <ac:chgData name="Breno Nicelatchi" userId="495d62745e7169d0" providerId="LiveId" clId="{06AE16C5-8778-40B5-A502-FDC414F89126}" dt="2023-08-27T20:22:30.738" v="1245" actId="207"/>
          <ac:spMkLst>
            <pc:docMk/>
            <pc:sldMk cId="751117299" sldId="468"/>
            <ac:spMk id="11" creationId="{3BB01964-7136-6D90-3390-7410CDF94891}"/>
          </ac:spMkLst>
        </pc:spChg>
        <pc:spChg chg="add mod">
          <ac:chgData name="Breno Nicelatchi" userId="495d62745e7169d0" providerId="LiveId" clId="{06AE16C5-8778-40B5-A502-FDC414F89126}" dt="2023-08-27T20:22:12.924" v="1242" actId="1076"/>
          <ac:spMkLst>
            <pc:docMk/>
            <pc:sldMk cId="751117299" sldId="468"/>
            <ac:spMk id="12" creationId="{1AE7A01F-0332-0B93-34AC-FC3502DAFBF0}"/>
          </ac:spMkLst>
        </pc:spChg>
        <pc:grpChg chg="add mod">
          <ac:chgData name="Breno Nicelatchi" userId="495d62745e7169d0" providerId="LiveId" clId="{06AE16C5-8778-40B5-A502-FDC414F89126}" dt="2023-08-27T20:18:55.302" v="1196" actId="1076"/>
          <ac:grpSpMkLst>
            <pc:docMk/>
            <pc:sldMk cId="751117299" sldId="468"/>
            <ac:grpSpMk id="5" creationId="{D34661B9-5410-9291-36CD-05628588F989}"/>
          </ac:grpSpMkLst>
        </pc:grpChg>
        <pc:grpChg chg="mod">
          <ac:chgData name="Breno Nicelatchi" userId="495d62745e7169d0" providerId="LiveId" clId="{06AE16C5-8778-40B5-A502-FDC414F89126}" dt="2023-08-27T20:18:55.302" v="1196" actId="1076"/>
          <ac:grpSpMkLst>
            <pc:docMk/>
            <pc:sldMk cId="751117299" sldId="468"/>
            <ac:grpSpMk id="7" creationId="{7B920F01-DF81-500A-CC0D-8783CD20C799}"/>
          </ac:grpSpMkLst>
        </pc:grpChg>
        <pc:picChg chg="add mod">
          <ac:chgData name="Breno Nicelatchi" userId="495d62745e7169d0" providerId="LiveId" clId="{06AE16C5-8778-40B5-A502-FDC414F89126}" dt="2023-08-27T20:17:15.366" v="1119" actId="14100"/>
          <ac:picMkLst>
            <pc:docMk/>
            <pc:sldMk cId="751117299" sldId="468"/>
            <ac:picMk id="2050" creationId="{66C81E6A-910C-2DBB-1E6E-94C8B8ABB212}"/>
          </ac:picMkLst>
        </pc:picChg>
      </pc:sldChg>
      <pc:sldChg chg="modSp add modAnim">
        <pc:chgData name="Breno Nicelatchi" userId="495d62745e7169d0" providerId="LiveId" clId="{06AE16C5-8778-40B5-A502-FDC414F89126}" dt="2023-08-27T20:31:15.450" v="1551" actId="20577"/>
        <pc:sldMkLst>
          <pc:docMk/>
          <pc:sldMk cId="1331520600" sldId="469"/>
        </pc:sldMkLst>
        <pc:spChg chg="mod">
          <ac:chgData name="Breno Nicelatchi" userId="495d62745e7169d0" providerId="LiveId" clId="{06AE16C5-8778-40B5-A502-FDC414F89126}" dt="2023-08-27T20:31:12.648" v="1549"/>
          <ac:spMkLst>
            <pc:docMk/>
            <pc:sldMk cId="1331520600" sldId="469"/>
            <ac:spMk id="3" creationId="{00E40353-443C-F642-4A50-2562C58152E5}"/>
          </ac:spMkLst>
        </pc:spChg>
        <pc:spChg chg="mod">
          <ac:chgData name="Breno Nicelatchi" userId="495d62745e7169d0" providerId="LiveId" clId="{06AE16C5-8778-40B5-A502-FDC414F89126}" dt="2023-08-27T20:31:15.450" v="1551" actId="20577"/>
          <ac:spMkLst>
            <pc:docMk/>
            <pc:sldMk cId="1331520600" sldId="469"/>
            <ac:spMk id="4" creationId="{113B7D5B-A0C3-4F28-BB88-2DBEACB7A6AF}"/>
          </ac:spMkLst>
        </pc:spChg>
      </pc:sldChg>
      <pc:sldChg chg="modSp add modAnim">
        <pc:chgData name="Breno Nicelatchi" userId="495d62745e7169d0" providerId="LiveId" clId="{06AE16C5-8778-40B5-A502-FDC414F89126}" dt="2023-08-27T20:31:43.561" v="1581" actId="20577"/>
        <pc:sldMkLst>
          <pc:docMk/>
          <pc:sldMk cId="3677033998" sldId="470"/>
        </pc:sldMkLst>
        <pc:spChg chg="mod">
          <ac:chgData name="Breno Nicelatchi" userId="495d62745e7169d0" providerId="LiveId" clId="{06AE16C5-8778-40B5-A502-FDC414F89126}" dt="2023-08-27T20:31:30.238" v="1559" actId="20577"/>
          <ac:spMkLst>
            <pc:docMk/>
            <pc:sldMk cId="3677033998" sldId="470"/>
            <ac:spMk id="3" creationId="{00E40353-443C-F642-4A50-2562C58152E5}"/>
          </ac:spMkLst>
        </pc:spChg>
        <pc:spChg chg="mod">
          <ac:chgData name="Breno Nicelatchi" userId="495d62745e7169d0" providerId="LiveId" clId="{06AE16C5-8778-40B5-A502-FDC414F89126}" dt="2023-08-27T20:31:43.561" v="1581" actId="20577"/>
          <ac:spMkLst>
            <pc:docMk/>
            <pc:sldMk cId="3677033998" sldId="470"/>
            <ac:spMk id="4" creationId="{113B7D5B-A0C3-4F28-BB88-2DBEACB7A6AF}"/>
          </ac:spMkLst>
        </pc:spChg>
      </pc:sldChg>
      <pc:sldChg chg="modSp add ord modAnim">
        <pc:chgData name="Breno Nicelatchi" userId="495d62745e7169d0" providerId="LiveId" clId="{06AE16C5-8778-40B5-A502-FDC414F89126}" dt="2023-08-27T22:29:29.280" v="2720"/>
        <pc:sldMkLst>
          <pc:docMk/>
          <pc:sldMk cId="2663186641" sldId="471"/>
        </pc:sldMkLst>
        <pc:spChg chg="mod">
          <ac:chgData name="Breno Nicelatchi" userId="495d62745e7169d0" providerId="LiveId" clId="{06AE16C5-8778-40B5-A502-FDC414F89126}" dt="2023-08-27T20:31:37.832" v="1577" actId="20577"/>
          <ac:spMkLst>
            <pc:docMk/>
            <pc:sldMk cId="2663186641" sldId="471"/>
            <ac:spMk id="3" creationId="{00E40353-443C-F642-4A50-2562C58152E5}"/>
          </ac:spMkLst>
        </pc:spChg>
        <pc:spChg chg="mod">
          <ac:chgData name="Breno Nicelatchi" userId="495d62745e7169d0" providerId="LiveId" clId="{06AE16C5-8778-40B5-A502-FDC414F89126}" dt="2023-08-27T20:31:40.070" v="1579" actId="20577"/>
          <ac:spMkLst>
            <pc:docMk/>
            <pc:sldMk cId="2663186641" sldId="471"/>
            <ac:spMk id="4" creationId="{113B7D5B-A0C3-4F28-BB88-2DBEACB7A6AF}"/>
          </ac:spMkLst>
        </pc:spChg>
      </pc:sldChg>
      <pc:sldChg chg="modSp add modAnim">
        <pc:chgData name="Breno Nicelatchi" userId="495d62745e7169d0" providerId="LiveId" clId="{06AE16C5-8778-40B5-A502-FDC414F89126}" dt="2023-08-27T20:32:04.903" v="1586" actId="20577"/>
        <pc:sldMkLst>
          <pc:docMk/>
          <pc:sldMk cId="356269826" sldId="472"/>
        </pc:sldMkLst>
        <pc:spChg chg="mod">
          <ac:chgData name="Breno Nicelatchi" userId="495d62745e7169d0" providerId="LiveId" clId="{06AE16C5-8778-40B5-A502-FDC414F89126}" dt="2023-08-27T20:32:02.538" v="1584"/>
          <ac:spMkLst>
            <pc:docMk/>
            <pc:sldMk cId="356269826" sldId="472"/>
            <ac:spMk id="3" creationId="{00E40353-443C-F642-4A50-2562C58152E5}"/>
          </ac:spMkLst>
        </pc:spChg>
        <pc:spChg chg="mod">
          <ac:chgData name="Breno Nicelatchi" userId="495d62745e7169d0" providerId="LiveId" clId="{06AE16C5-8778-40B5-A502-FDC414F89126}" dt="2023-08-27T20:32:04.903" v="1586" actId="20577"/>
          <ac:spMkLst>
            <pc:docMk/>
            <pc:sldMk cId="356269826" sldId="472"/>
            <ac:spMk id="4" creationId="{113B7D5B-A0C3-4F28-BB88-2DBEACB7A6AF}"/>
          </ac:spMkLst>
        </pc:spChg>
      </pc:sldChg>
      <pc:sldChg chg="modSp add del modAnim">
        <pc:chgData name="Breno Nicelatchi" userId="495d62745e7169d0" providerId="LiveId" clId="{06AE16C5-8778-40B5-A502-FDC414F89126}" dt="2023-08-28T00:14:54.145" v="3213" actId="47"/>
        <pc:sldMkLst>
          <pc:docMk/>
          <pc:sldMk cId="478215596" sldId="473"/>
        </pc:sldMkLst>
        <pc:spChg chg="mod">
          <ac:chgData name="Breno Nicelatchi" userId="495d62745e7169d0" providerId="LiveId" clId="{06AE16C5-8778-40B5-A502-FDC414F89126}" dt="2023-08-27T20:32:21.709" v="1589"/>
          <ac:spMkLst>
            <pc:docMk/>
            <pc:sldMk cId="478215596" sldId="473"/>
            <ac:spMk id="3" creationId="{00E40353-443C-F642-4A50-2562C58152E5}"/>
          </ac:spMkLst>
        </pc:spChg>
        <pc:spChg chg="mod">
          <ac:chgData name="Breno Nicelatchi" userId="495d62745e7169d0" providerId="LiveId" clId="{06AE16C5-8778-40B5-A502-FDC414F89126}" dt="2023-08-27T20:32:24.043" v="1591" actId="20577"/>
          <ac:spMkLst>
            <pc:docMk/>
            <pc:sldMk cId="478215596" sldId="473"/>
            <ac:spMk id="4" creationId="{113B7D5B-A0C3-4F28-BB88-2DBEACB7A6AF}"/>
          </ac:spMkLst>
        </pc:spChg>
      </pc:sldChg>
      <pc:sldChg chg="modSp add modAnim">
        <pc:chgData name="Breno Nicelatchi" userId="495d62745e7169d0" providerId="LiveId" clId="{06AE16C5-8778-40B5-A502-FDC414F89126}" dt="2023-08-28T18:07:32.562" v="4338" actId="20577"/>
        <pc:sldMkLst>
          <pc:docMk/>
          <pc:sldMk cId="567240643" sldId="474"/>
        </pc:sldMkLst>
        <pc:spChg chg="mod">
          <ac:chgData name="Breno Nicelatchi" userId="495d62745e7169d0" providerId="LiveId" clId="{06AE16C5-8778-40B5-A502-FDC414F89126}" dt="2023-08-28T00:15:09.518" v="3228" actId="20577"/>
          <ac:spMkLst>
            <pc:docMk/>
            <pc:sldMk cId="567240643" sldId="474"/>
            <ac:spMk id="3" creationId="{00E40353-443C-F642-4A50-2562C58152E5}"/>
          </ac:spMkLst>
        </pc:spChg>
        <pc:spChg chg="mod">
          <ac:chgData name="Breno Nicelatchi" userId="495d62745e7169d0" providerId="LiveId" clId="{06AE16C5-8778-40B5-A502-FDC414F89126}" dt="2023-08-28T18:07:32.562" v="4338" actId="20577"/>
          <ac:spMkLst>
            <pc:docMk/>
            <pc:sldMk cId="567240643" sldId="474"/>
            <ac:spMk id="4" creationId="{113B7D5B-A0C3-4F28-BB88-2DBEACB7A6AF}"/>
          </ac:spMkLst>
        </pc:spChg>
      </pc:sldChg>
      <pc:sldChg chg="add del">
        <pc:chgData name="Breno Nicelatchi" userId="495d62745e7169d0" providerId="LiveId" clId="{06AE16C5-8778-40B5-A502-FDC414F89126}" dt="2023-08-28T18:07:29.444" v="4336" actId="47"/>
        <pc:sldMkLst>
          <pc:docMk/>
          <pc:sldMk cId="2705379001" sldId="475"/>
        </pc:sldMkLst>
      </pc:sldChg>
      <pc:sldChg chg="add del">
        <pc:chgData name="Breno Nicelatchi" userId="495d62745e7169d0" providerId="LiveId" clId="{06AE16C5-8778-40B5-A502-FDC414F89126}" dt="2023-08-28T18:07:29.444" v="4336" actId="47"/>
        <pc:sldMkLst>
          <pc:docMk/>
          <pc:sldMk cId="4185018185" sldId="476"/>
        </pc:sldMkLst>
      </pc:sldChg>
      <pc:sldChg chg="add del">
        <pc:chgData name="Breno Nicelatchi" userId="495d62745e7169d0" providerId="LiveId" clId="{06AE16C5-8778-40B5-A502-FDC414F89126}" dt="2023-08-28T18:07:29.444" v="4336" actId="47"/>
        <pc:sldMkLst>
          <pc:docMk/>
          <pc:sldMk cId="3152492277" sldId="477"/>
        </pc:sldMkLst>
      </pc:sldChg>
      <pc:sldChg chg="addSp delSp modSp add mod ord modAnim">
        <pc:chgData name="Breno Nicelatchi" userId="495d62745e7169d0" providerId="LiveId" clId="{06AE16C5-8778-40B5-A502-FDC414F89126}" dt="2023-08-27T20:59:20.860" v="2319" actId="1076"/>
        <pc:sldMkLst>
          <pc:docMk/>
          <pc:sldMk cId="3732935125" sldId="478"/>
        </pc:sldMkLst>
        <pc:spChg chg="add mod">
          <ac:chgData name="Breno Nicelatchi" userId="495d62745e7169d0" providerId="LiveId" clId="{06AE16C5-8778-40B5-A502-FDC414F89126}" dt="2023-08-27T20:58:44.748" v="2314" actId="1038"/>
          <ac:spMkLst>
            <pc:docMk/>
            <pc:sldMk cId="3732935125" sldId="478"/>
            <ac:spMk id="3" creationId="{D1BDEF6D-88BF-A535-DAFF-2488BD515662}"/>
          </ac:spMkLst>
        </pc:spChg>
        <pc:spChg chg="add mod">
          <ac:chgData name="Breno Nicelatchi" userId="495d62745e7169d0" providerId="LiveId" clId="{06AE16C5-8778-40B5-A502-FDC414F89126}" dt="2023-08-27T20:58:44.748" v="2314" actId="1038"/>
          <ac:spMkLst>
            <pc:docMk/>
            <pc:sldMk cId="3732935125" sldId="478"/>
            <ac:spMk id="4" creationId="{5BD34BC1-BE77-EEF2-FF11-CEE5BC7D13B2}"/>
          </ac:spMkLst>
        </pc:spChg>
        <pc:spChg chg="add mod">
          <ac:chgData name="Breno Nicelatchi" userId="495d62745e7169d0" providerId="LiveId" clId="{06AE16C5-8778-40B5-A502-FDC414F89126}" dt="2023-08-27T20:58:44.748" v="2314" actId="1038"/>
          <ac:spMkLst>
            <pc:docMk/>
            <pc:sldMk cId="3732935125" sldId="478"/>
            <ac:spMk id="5" creationId="{428234F6-8D56-EDCE-56D2-ED5F45B5B7AC}"/>
          </ac:spMkLst>
        </pc:spChg>
        <pc:spChg chg="add mod">
          <ac:chgData name="Breno Nicelatchi" userId="495d62745e7169d0" providerId="LiveId" clId="{06AE16C5-8778-40B5-A502-FDC414F89126}" dt="2023-08-27T20:58:44.748" v="2314" actId="1038"/>
          <ac:spMkLst>
            <pc:docMk/>
            <pc:sldMk cId="3732935125" sldId="478"/>
            <ac:spMk id="6" creationId="{5846C02B-9039-13C0-A8A7-2521FAE87950}"/>
          </ac:spMkLst>
        </pc:spChg>
        <pc:spChg chg="add mod">
          <ac:chgData name="Breno Nicelatchi" userId="495d62745e7169d0" providerId="LiveId" clId="{06AE16C5-8778-40B5-A502-FDC414F89126}" dt="2023-08-27T20:58:44.748" v="2314" actId="1038"/>
          <ac:spMkLst>
            <pc:docMk/>
            <pc:sldMk cId="3732935125" sldId="478"/>
            <ac:spMk id="7" creationId="{37DC7A70-7FD6-55F3-7C4A-A49724637B66}"/>
          </ac:spMkLst>
        </pc:spChg>
        <pc:spChg chg="add mod">
          <ac:chgData name="Breno Nicelatchi" userId="495d62745e7169d0" providerId="LiveId" clId="{06AE16C5-8778-40B5-A502-FDC414F89126}" dt="2023-08-27T20:58:44.748" v="2314" actId="1038"/>
          <ac:spMkLst>
            <pc:docMk/>
            <pc:sldMk cId="3732935125" sldId="478"/>
            <ac:spMk id="8" creationId="{CBC13214-C756-D7F6-08C7-0BD8BABA25A8}"/>
          </ac:spMkLst>
        </pc:spChg>
        <pc:spChg chg="add mod">
          <ac:chgData name="Breno Nicelatchi" userId="495d62745e7169d0" providerId="LiveId" clId="{06AE16C5-8778-40B5-A502-FDC414F89126}" dt="2023-08-27T20:58:44.748" v="2314" actId="1038"/>
          <ac:spMkLst>
            <pc:docMk/>
            <pc:sldMk cId="3732935125" sldId="478"/>
            <ac:spMk id="9" creationId="{9D85E7CC-A227-AF70-614D-1C3911BCC6BC}"/>
          </ac:spMkLst>
        </pc:spChg>
        <pc:spChg chg="add mod">
          <ac:chgData name="Breno Nicelatchi" userId="495d62745e7169d0" providerId="LiveId" clId="{06AE16C5-8778-40B5-A502-FDC414F89126}" dt="2023-08-27T20:58:44.748" v="2314" actId="1038"/>
          <ac:spMkLst>
            <pc:docMk/>
            <pc:sldMk cId="3732935125" sldId="478"/>
            <ac:spMk id="10" creationId="{A446D771-8FE2-78B8-0709-ACC919FA36DD}"/>
          </ac:spMkLst>
        </pc:spChg>
        <pc:spChg chg="add mod">
          <ac:chgData name="Breno Nicelatchi" userId="495d62745e7169d0" providerId="LiveId" clId="{06AE16C5-8778-40B5-A502-FDC414F89126}" dt="2023-08-27T20:58:44.748" v="2314" actId="1038"/>
          <ac:spMkLst>
            <pc:docMk/>
            <pc:sldMk cId="3732935125" sldId="478"/>
            <ac:spMk id="11" creationId="{EACCA5ED-7797-07E5-4E40-819D9A58F27C}"/>
          </ac:spMkLst>
        </pc:spChg>
        <pc:spChg chg="add mod">
          <ac:chgData name="Breno Nicelatchi" userId="495d62745e7169d0" providerId="LiveId" clId="{06AE16C5-8778-40B5-A502-FDC414F89126}" dt="2023-08-27T20:58:44.748" v="2314" actId="1038"/>
          <ac:spMkLst>
            <pc:docMk/>
            <pc:sldMk cId="3732935125" sldId="478"/>
            <ac:spMk id="12" creationId="{7A6E4622-B4E1-47B5-E793-73563F79D960}"/>
          </ac:spMkLst>
        </pc:spChg>
        <pc:spChg chg="add mod">
          <ac:chgData name="Breno Nicelatchi" userId="495d62745e7169d0" providerId="LiveId" clId="{06AE16C5-8778-40B5-A502-FDC414F89126}" dt="2023-08-27T20:58:44.748" v="2314" actId="1038"/>
          <ac:spMkLst>
            <pc:docMk/>
            <pc:sldMk cId="3732935125" sldId="478"/>
            <ac:spMk id="13" creationId="{CB5C3252-D234-B4AA-F03A-66909267C43E}"/>
          </ac:spMkLst>
        </pc:spChg>
        <pc:spChg chg="add mod">
          <ac:chgData name="Breno Nicelatchi" userId="495d62745e7169d0" providerId="LiveId" clId="{06AE16C5-8778-40B5-A502-FDC414F89126}" dt="2023-08-27T20:58:44.748" v="2314" actId="1038"/>
          <ac:spMkLst>
            <pc:docMk/>
            <pc:sldMk cId="3732935125" sldId="478"/>
            <ac:spMk id="14" creationId="{C52EA982-3784-C622-8053-B23C78B7266D}"/>
          </ac:spMkLst>
        </pc:spChg>
        <pc:spChg chg="add mod">
          <ac:chgData name="Breno Nicelatchi" userId="495d62745e7169d0" providerId="LiveId" clId="{06AE16C5-8778-40B5-A502-FDC414F89126}" dt="2023-08-27T20:58:44.748" v="2314" actId="1038"/>
          <ac:spMkLst>
            <pc:docMk/>
            <pc:sldMk cId="3732935125" sldId="478"/>
            <ac:spMk id="15" creationId="{815BC7E1-7205-B2AD-5E7E-FD8F1EF97847}"/>
          </ac:spMkLst>
        </pc:spChg>
        <pc:spChg chg="add mod">
          <ac:chgData name="Breno Nicelatchi" userId="495d62745e7169d0" providerId="LiveId" clId="{06AE16C5-8778-40B5-A502-FDC414F89126}" dt="2023-08-27T20:58:44.748" v="2314" actId="1038"/>
          <ac:spMkLst>
            <pc:docMk/>
            <pc:sldMk cId="3732935125" sldId="478"/>
            <ac:spMk id="16" creationId="{987BD81F-D998-0034-9EDD-FD6F328DD460}"/>
          </ac:spMkLst>
        </pc:spChg>
        <pc:spChg chg="add del mod">
          <ac:chgData name="Breno Nicelatchi" userId="495d62745e7169d0" providerId="LiveId" clId="{06AE16C5-8778-40B5-A502-FDC414F89126}" dt="2023-08-27T20:56:44.695" v="2241" actId="478"/>
          <ac:spMkLst>
            <pc:docMk/>
            <pc:sldMk cId="3732935125" sldId="478"/>
            <ac:spMk id="17" creationId="{5F8162B9-4083-2CE7-06F9-9BD63F6A5947}"/>
          </ac:spMkLst>
        </pc:spChg>
        <pc:spChg chg="add mod">
          <ac:chgData name="Breno Nicelatchi" userId="495d62745e7169d0" providerId="LiveId" clId="{06AE16C5-8778-40B5-A502-FDC414F89126}" dt="2023-08-27T20:58:44.748" v="2314" actId="1038"/>
          <ac:spMkLst>
            <pc:docMk/>
            <pc:sldMk cId="3732935125" sldId="478"/>
            <ac:spMk id="18" creationId="{42871AFB-39DF-063A-D625-A53251712AAD}"/>
          </ac:spMkLst>
        </pc:spChg>
        <pc:spChg chg="add mod">
          <ac:chgData name="Breno Nicelatchi" userId="495d62745e7169d0" providerId="LiveId" clId="{06AE16C5-8778-40B5-A502-FDC414F89126}" dt="2023-08-27T20:58:44.748" v="2314" actId="1038"/>
          <ac:spMkLst>
            <pc:docMk/>
            <pc:sldMk cId="3732935125" sldId="478"/>
            <ac:spMk id="19" creationId="{968BCE93-014F-75EF-F177-D1FC7977FCE1}"/>
          </ac:spMkLst>
        </pc:spChg>
        <pc:spChg chg="add mod">
          <ac:chgData name="Breno Nicelatchi" userId="495d62745e7169d0" providerId="LiveId" clId="{06AE16C5-8778-40B5-A502-FDC414F89126}" dt="2023-08-27T20:58:44.748" v="2314" actId="1038"/>
          <ac:spMkLst>
            <pc:docMk/>
            <pc:sldMk cId="3732935125" sldId="478"/>
            <ac:spMk id="20" creationId="{5B8EFF69-14A6-A451-FF4D-99A59BD50CEF}"/>
          </ac:spMkLst>
        </pc:spChg>
        <pc:spChg chg="add del mod">
          <ac:chgData name="Breno Nicelatchi" userId="495d62745e7169d0" providerId="LiveId" clId="{06AE16C5-8778-40B5-A502-FDC414F89126}" dt="2023-08-27T20:58:21.243" v="2290" actId="478"/>
          <ac:spMkLst>
            <pc:docMk/>
            <pc:sldMk cId="3732935125" sldId="478"/>
            <ac:spMk id="21" creationId="{A62FA154-4342-F497-B23C-7D6489D0C97B}"/>
          </ac:spMkLst>
        </pc:spChg>
        <pc:spChg chg="add mod">
          <ac:chgData name="Breno Nicelatchi" userId="495d62745e7169d0" providerId="LiveId" clId="{06AE16C5-8778-40B5-A502-FDC414F89126}" dt="2023-08-27T20:59:20.860" v="2319" actId="1076"/>
          <ac:spMkLst>
            <pc:docMk/>
            <pc:sldMk cId="3732935125" sldId="478"/>
            <ac:spMk id="22" creationId="{C76484BD-0660-0BBD-18A1-F6EE0096B2F6}"/>
          </ac:spMkLst>
        </pc:spChg>
        <pc:spChg chg="mod">
          <ac:chgData name="Breno Nicelatchi" userId="495d62745e7169d0" providerId="LiveId" clId="{06AE16C5-8778-40B5-A502-FDC414F89126}" dt="2023-08-27T20:58:44.748" v="2314" actId="1038"/>
          <ac:spMkLst>
            <pc:docMk/>
            <pc:sldMk cId="3732935125" sldId="478"/>
            <ac:spMk id="24" creationId="{51337453-C541-1D0B-6430-F97EAF59E2D5}"/>
          </ac:spMkLst>
        </pc:spChg>
        <pc:spChg chg="mod">
          <ac:chgData name="Breno Nicelatchi" userId="495d62745e7169d0" providerId="LiveId" clId="{06AE16C5-8778-40B5-A502-FDC414F89126}" dt="2023-08-27T20:58:44.748" v="2314" actId="1038"/>
          <ac:spMkLst>
            <pc:docMk/>
            <pc:sldMk cId="3732935125" sldId="478"/>
            <ac:spMk id="25" creationId="{63625830-5713-37DE-5480-468A4F0F4DB1}"/>
          </ac:spMkLst>
        </pc:spChg>
        <pc:grpChg chg="add mod">
          <ac:chgData name="Breno Nicelatchi" userId="495d62745e7169d0" providerId="LiveId" clId="{06AE16C5-8778-40B5-A502-FDC414F89126}" dt="2023-08-27T20:58:44.748" v="2314" actId="1038"/>
          <ac:grpSpMkLst>
            <pc:docMk/>
            <pc:sldMk cId="3732935125" sldId="478"/>
            <ac:grpSpMk id="23" creationId="{5E606293-F61A-6642-232A-250E439A0E5C}"/>
          </ac:grpSpMkLst>
        </pc:grpChg>
      </pc:sldChg>
      <pc:sldChg chg="addSp delSp modSp add mod delAnim modAnim">
        <pc:chgData name="Breno Nicelatchi" userId="495d62745e7169d0" providerId="LiveId" clId="{06AE16C5-8778-40B5-A502-FDC414F89126}" dt="2023-08-27T21:04:16.578" v="2346" actId="1076"/>
        <pc:sldMkLst>
          <pc:docMk/>
          <pc:sldMk cId="3857777059" sldId="479"/>
        </pc:sldMkLst>
        <pc:spChg chg="add mod ord">
          <ac:chgData name="Breno Nicelatchi" userId="495d62745e7169d0" providerId="LiveId" clId="{06AE16C5-8778-40B5-A502-FDC414F89126}" dt="2023-08-27T21:04:16.578" v="2346" actId="1076"/>
          <ac:spMkLst>
            <pc:docMk/>
            <pc:sldMk cId="3857777059" sldId="479"/>
            <ac:spMk id="3" creationId="{82C87EFA-5507-B99D-10E8-866641D9603B}"/>
          </ac:spMkLst>
        </pc:spChg>
        <pc:spChg chg="add del mod">
          <ac:chgData name="Breno Nicelatchi" userId="495d62745e7169d0" providerId="LiveId" clId="{06AE16C5-8778-40B5-A502-FDC414F89126}" dt="2023-08-27T21:02:02.830" v="2324" actId="478"/>
          <ac:spMkLst>
            <pc:docMk/>
            <pc:sldMk cId="3857777059" sldId="479"/>
            <ac:spMk id="4" creationId="{457FE1BA-32AC-5BAD-9AE3-F77190F841D0}"/>
          </ac:spMkLst>
        </pc:spChg>
        <pc:spChg chg="add mod ord">
          <ac:chgData name="Breno Nicelatchi" userId="495d62745e7169d0" providerId="LiveId" clId="{06AE16C5-8778-40B5-A502-FDC414F89126}" dt="2023-08-27T21:04:16.578" v="2346" actId="1076"/>
          <ac:spMkLst>
            <pc:docMk/>
            <pc:sldMk cId="3857777059" sldId="479"/>
            <ac:spMk id="5" creationId="{D06869C0-F83E-4C94-626E-38137186A4F5}"/>
          </ac:spMkLst>
        </pc:spChg>
        <pc:spChg chg="add mod">
          <ac:chgData name="Breno Nicelatchi" userId="495d62745e7169d0" providerId="LiveId" clId="{06AE16C5-8778-40B5-A502-FDC414F89126}" dt="2023-08-27T21:03:58.890" v="2344" actId="207"/>
          <ac:spMkLst>
            <pc:docMk/>
            <pc:sldMk cId="3857777059" sldId="479"/>
            <ac:spMk id="6" creationId="{798714BE-9E49-EB13-295A-8F5F96A4D770}"/>
          </ac:spMkLst>
        </pc:spChg>
        <pc:picChg chg="add mod">
          <ac:chgData name="Breno Nicelatchi" userId="495d62745e7169d0" providerId="LiveId" clId="{06AE16C5-8778-40B5-A502-FDC414F89126}" dt="2023-08-27T21:03:23.332" v="2338"/>
          <ac:picMkLst>
            <pc:docMk/>
            <pc:sldMk cId="3857777059" sldId="479"/>
            <ac:picMk id="8194" creationId="{D9406527-AC9E-4182-2845-B566C3A3731E}"/>
          </ac:picMkLst>
        </pc:picChg>
      </pc:sldChg>
      <pc:sldChg chg="addSp delSp modSp add mod modAnim">
        <pc:chgData name="Breno Nicelatchi" userId="495d62745e7169d0" providerId="LiveId" clId="{06AE16C5-8778-40B5-A502-FDC414F89126}" dt="2023-08-27T21:36:33.846" v="2539" actId="20577"/>
        <pc:sldMkLst>
          <pc:docMk/>
          <pc:sldMk cId="636610399" sldId="480"/>
        </pc:sldMkLst>
        <pc:spChg chg="mod">
          <ac:chgData name="Breno Nicelatchi" userId="495d62745e7169d0" providerId="LiveId" clId="{06AE16C5-8778-40B5-A502-FDC414F89126}" dt="2023-08-27T21:08:01.495" v="2433" actId="1076"/>
          <ac:spMkLst>
            <pc:docMk/>
            <pc:sldMk cId="636610399" sldId="480"/>
            <ac:spMk id="2" creationId="{B60CFEB9-518D-99FB-899D-7C82B3A35D4A}"/>
          </ac:spMkLst>
        </pc:spChg>
        <pc:spChg chg="mod">
          <ac:chgData name="Breno Nicelatchi" userId="495d62745e7169d0" providerId="LiveId" clId="{06AE16C5-8778-40B5-A502-FDC414F89126}" dt="2023-08-27T21:07:15.279" v="2389"/>
          <ac:spMkLst>
            <pc:docMk/>
            <pc:sldMk cId="636610399" sldId="480"/>
            <ac:spMk id="4" creationId="{184EBE91-C46A-A8FD-73CD-DAC94F380C4A}"/>
          </ac:spMkLst>
        </pc:spChg>
        <pc:spChg chg="mod">
          <ac:chgData name="Breno Nicelatchi" userId="495d62745e7169d0" providerId="LiveId" clId="{06AE16C5-8778-40B5-A502-FDC414F89126}" dt="2023-08-27T21:07:15.279" v="2389"/>
          <ac:spMkLst>
            <pc:docMk/>
            <pc:sldMk cId="636610399" sldId="480"/>
            <ac:spMk id="5" creationId="{62C8CAA0-2A9F-C708-2E9F-BACFBE5D571F}"/>
          </ac:spMkLst>
        </pc:spChg>
        <pc:spChg chg="mod">
          <ac:chgData name="Breno Nicelatchi" userId="495d62745e7169d0" providerId="LiveId" clId="{06AE16C5-8778-40B5-A502-FDC414F89126}" dt="2023-08-27T21:07:15.279" v="2389"/>
          <ac:spMkLst>
            <pc:docMk/>
            <pc:sldMk cId="636610399" sldId="480"/>
            <ac:spMk id="6" creationId="{540D30EF-3F29-2D18-B953-AF3047459565}"/>
          </ac:spMkLst>
        </pc:spChg>
        <pc:spChg chg="mod">
          <ac:chgData name="Breno Nicelatchi" userId="495d62745e7169d0" providerId="LiveId" clId="{06AE16C5-8778-40B5-A502-FDC414F89126}" dt="2023-08-27T21:07:15.279" v="2389"/>
          <ac:spMkLst>
            <pc:docMk/>
            <pc:sldMk cId="636610399" sldId="480"/>
            <ac:spMk id="8" creationId="{A39DE86F-AFFD-1D72-A905-95981AC54E4F}"/>
          </ac:spMkLst>
        </pc:spChg>
        <pc:spChg chg="mod">
          <ac:chgData name="Breno Nicelatchi" userId="495d62745e7169d0" providerId="LiveId" clId="{06AE16C5-8778-40B5-A502-FDC414F89126}" dt="2023-08-27T21:07:15.279" v="2389"/>
          <ac:spMkLst>
            <pc:docMk/>
            <pc:sldMk cId="636610399" sldId="480"/>
            <ac:spMk id="9" creationId="{AE54A536-1DA7-1FD8-4E64-D01519EF1CD6}"/>
          </ac:spMkLst>
        </pc:spChg>
        <pc:spChg chg="mod">
          <ac:chgData name="Breno Nicelatchi" userId="495d62745e7169d0" providerId="LiveId" clId="{06AE16C5-8778-40B5-A502-FDC414F89126}" dt="2023-08-27T21:07:15.279" v="2389"/>
          <ac:spMkLst>
            <pc:docMk/>
            <pc:sldMk cId="636610399" sldId="480"/>
            <ac:spMk id="10" creationId="{68AF9931-3D02-5391-C694-006F15315E5D}"/>
          </ac:spMkLst>
        </pc:spChg>
        <pc:spChg chg="mod">
          <ac:chgData name="Breno Nicelatchi" userId="495d62745e7169d0" providerId="LiveId" clId="{06AE16C5-8778-40B5-A502-FDC414F89126}" dt="2023-08-27T21:07:15.279" v="2389"/>
          <ac:spMkLst>
            <pc:docMk/>
            <pc:sldMk cId="636610399" sldId="480"/>
            <ac:spMk id="12" creationId="{FFDAEEAF-54BA-FDA8-5BBF-646F2394C761}"/>
          </ac:spMkLst>
        </pc:spChg>
        <pc:spChg chg="mod">
          <ac:chgData name="Breno Nicelatchi" userId="495d62745e7169d0" providerId="LiveId" clId="{06AE16C5-8778-40B5-A502-FDC414F89126}" dt="2023-08-27T21:07:15.279" v="2389"/>
          <ac:spMkLst>
            <pc:docMk/>
            <pc:sldMk cId="636610399" sldId="480"/>
            <ac:spMk id="13" creationId="{1C66E2BB-8CFC-07EE-F880-B8051CBB38CE}"/>
          </ac:spMkLst>
        </pc:spChg>
        <pc:spChg chg="mod topLvl">
          <ac:chgData name="Breno Nicelatchi" userId="495d62745e7169d0" providerId="LiveId" clId="{06AE16C5-8778-40B5-A502-FDC414F89126}" dt="2023-08-27T21:09:47.876" v="2533" actId="1037"/>
          <ac:spMkLst>
            <pc:docMk/>
            <pc:sldMk cId="636610399" sldId="480"/>
            <ac:spMk id="16" creationId="{0BB3C831-BA2C-A894-C145-F63640E21DD6}"/>
          </ac:spMkLst>
        </pc:spChg>
        <pc:spChg chg="mod topLvl">
          <ac:chgData name="Breno Nicelatchi" userId="495d62745e7169d0" providerId="LiveId" clId="{06AE16C5-8778-40B5-A502-FDC414F89126}" dt="2023-08-27T21:09:40.337" v="2515" actId="1076"/>
          <ac:spMkLst>
            <pc:docMk/>
            <pc:sldMk cId="636610399" sldId="480"/>
            <ac:spMk id="17" creationId="{48AB0C25-F503-51FA-2CF1-F3024FBA87A9}"/>
          </ac:spMkLst>
        </pc:spChg>
        <pc:spChg chg="mod topLvl">
          <ac:chgData name="Breno Nicelatchi" userId="495d62745e7169d0" providerId="LiveId" clId="{06AE16C5-8778-40B5-A502-FDC414F89126}" dt="2023-08-27T21:09:18.685" v="2497" actId="1038"/>
          <ac:spMkLst>
            <pc:docMk/>
            <pc:sldMk cId="636610399" sldId="480"/>
            <ac:spMk id="20" creationId="{3574DDEC-6A6D-7853-BC85-29A03D12383E}"/>
          </ac:spMkLst>
        </pc:spChg>
        <pc:spChg chg="mod topLvl">
          <ac:chgData name="Breno Nicelatchi" userId="495d62745e7169d0" providerId="LiveId" clId="{06AE16C5-8778-40B5-A502-FDC414F89126}" dt="2023-08-27T21:09:12.976" v="2486" actId="165"/>
          <ac:spMkLst>
            <pc:docMk/>
            <pc:sldMk cId="636610399" sldId="480"/>
            <ac:spMk id="21" creationId="{52A3FF3D-DCFF-E79D-0C36-3F7042C00E08}"/>
          </ac:spMkLst>
        </pc:spChg>
        <pc:spChg chg="mod topLvl">
          <ac:chgData name="Breno Nicelatchi" userId="495d62745e7169d0" providerId="LiveId" clId="{06AE16C5-8778-40B5-A502-FDC414F89126}" dt="2023-08-27T21:09:28.890" v="2510" actId="1076"/>
          <ac:spMkLst>
            <pc:docMk/>
            <pc:sldMk cId="636610399" sldId="480"/>
            <ac:spMk id="24" creationId="{22CBBDD9-E743-AE04-C16F-47C4E92AB2B2}"/>
          </ac:spMkLst>
        </pc:spChg>
        <pc:spChg chg="mod topLvl">
          <ac:chgData name="Breno Nicelatchi" userId="495d62745e7169d0" providerId="LiveId" clId="{06AE16C5-8778-40B5-A502-FDC414F89126}" dt="2023-08-27T21:09:36.021" v="2514" actId="1036"/>
          <ac:spMkLst>
            <pc:docMk/>
            <pc:sldMk cId="636610399" sldId="480"/>
            <ac:spMk id="25" creationId="{A89E4DA3-0001-A0BC-5882-C5DE26DA9908}"/>
          </ac:spMkLst>
        </pc:spChg>
        <pc:spChg chg="add mod">
          <ac:chgData name="Breno Nicelatchi" userId="495d62745e7169d0" providerId="LiveId" clId="{06AE16C5-8778-40B5-A502-FDC414F89126}" dt="2023-08-27T21:36:33.846" v="2539" actId="20577"/>
          <ac:spMkLst>
            <pc:docMk/>
            <pc:sldMk cId="636610399" sldId="480"/>
            <ac:spMk id="26" creationId="{ABE38C68-A047-4C0E-AC34-3DEC713498C3}"/>
          </ac:spMkLst>
        </pc:spChg>
        <pc:grpChg chg="add mod">
          <ac:chgData name="Breno Nicelatchi" userId="495d62745e7169d0" providerId="LiveId" clId="{06AE16C5-8778-40B5-A502-FDC414F89126}" dt="2023-08-27T21:08:23.784" v="2459" actId="14100"/>
          <ac:grpSpMkLst>
            <pc:docMk/>
            <pc:sldMk cId="636610399" sldId="480"/>
            <ac:grpSpMk id="3" creationId="{41C64E33-B461-1CA1-B93C-F2F95B0DCD56}"/>
          </ac:grpSpMkLst>
        </pc:grpChg>
        <pc:grpChg chg="add mod">
          <ac:chgData name="Breno Nicelatchi" userId="495d62745e7169d0" providerId="LiveId" clId="{06AE16C5-8778-40B5-A502-FDC414F89126}" dt="2023-08-27T21:08:33.670" v="2470" actId="1038"/>
          <ac:grpSpMkLst>
            <pc:docMk/>
            <pc:sldMk cId="636610399" sldId="480"/>
            <ac:grpSpMk id="7" creationId="{0D24FE88-5728-254D-9CCE-FA1B72EEB500}"/>
          </ac:grpSpMkLst>
        </pc:grpChg>
        <pc:grpChg chg="add mod">
          <ac:chgData name="Breno Nicelatchi" userId="495d62745e7169d0" providerId="LiveId" clId="{06AE16C5-8778-40B5-A502-FDC414F89126}" dt="2023-08-27T21:07:15.279" v="2389"/>
          <ac:grpSpMkLst>
            <pc:docMk/>
            <pc:sldMk cId="636610399" sldId="480"/>
            <ac:grpSpMk id="11" creationId="{F7987F05-A2AF-9690-853C-4B14A3719CEE}"/>
          </ac:grpSpMkLst>
        </pc:grpChg>
        <pc:grpChg chg="add del mod">
          <ac:chgData name="Breno Nicelatchi" userId="495d62745e7169d0" providerId="LiveId" clId="{06AE16C5-8778-40B5-A502-FDC414F89126}" dt="2023-08-27T21:09:05.304" v="2484" actId="165"/>
          <ac:grpSpMkLst>
            <pc:docMk/>
            <pc:sldMk cId="636610399" sldId="480"/>
            <ac:grpSpMk id="14" creationId="{70347DC5-325B-3D3E-FC21-A6387AE98AE3}"/>
          </ac:grpSpMkLst>
        </pc:grpChg>
        <pc:grpChg chg="add del mod">
          <ac:chgData name="Breno Nicelatchi" userId="495d62745e7169d0" providerId="LiveId" clId="{06AE16C5-8778-40B5-A502-FDC414F89126}" dt="2023-08-27T21:09:12.976" v="2486" actId="165"/>
          <ac:grpSpMkLst>
            <pc:docMk/>
            <pc:sldMk cId="636610399" sldId="480"/>
            <ac:grpSpMk id="18" creationId="{3193F305-1528-D3B3-3152-D74B6AB18916}"/>
          </ac:grpSpMkLst>
        </pc:grpChg>
        <pc:grpChg chg="add del mod">
          <ac:chgData name="Breno Nicelatchi" userId="495d62745e7169d0" providerId="LiveId" clId="{06AE16C5-8778-40B5-A502-FDC414F89126}" dt="2023-08-27T21:09:08.479" v="2485" actId="165"/>
          <ac:grpSpMkLst>
            <pc:docMk/>
            <pc:sldMk cId="636610399" sldId="480"/>
            <ac:grpSpMk id="22" creationId="{E09D084D-0CE9-B7E0-4160-4C1A9CED76F0}"/>
          </ac:grpSpMkLst>
        </pc:grpChg>
        <pc:cxnChg chg="mod topLvl">
          <ac:chgData name="Breno Nicelatchi" userId="495d62745e7169d0" providerId="LiveId" clId="{06AE16C5-8778-40B5-A502-FDC414F89126}" dt="2023-08-27T21:09:05.304" v="2484" actId="165"/>
          <ac:cxnSpMkLst>
            <pc:docMk/>
            <pc:sldMk cId="636610399" sldId="480"/>
            <ac:cxnSpMk id="15" creationId="{056B431E-4EC1-2D0B-9E5C-38E20AE40B1C}"/>
          </ac:cxnSpMkLst>
        </pc:cxnChg>
        <pc:cxnChg chg="mod topLvl">
          <ac:chgData name="Breno Nicelatchi" userId="495d62745e7169d0" providerId="LiveId" clId="{06AE16C5-8778-40B5-A502-FDC414F89126}" dt="2023-08-27T21:09:12.976" v="2486" actId="165"/>
          <ac:cxnSpMkLst>
            <pc:docMk/>
            <pc:sldMk cId="636610399" sldId="480"/>
            <ac:cxnSpMk id="19" creationId="{16FEEFD0-2530-16BA-4CC8-8AA1D11730B1}"/>
          </ac:cxnSpMkLst>
        </pc:cxnChg>
        <pc:cxnChg chg="mod topLvl">
          <ac:chgData name="Breno Nicelatchi" userId="495d62745e7169d0" providerId="LiveId" clId="{06AE16C5-8778-40B5-A502-FDC414F89126}" dt="2023-08-27T21:09:08.479" v="2485" actId="165"/>
          <ac:cxnSpMkLst>
            <pc:docMk/>
            <pc:sldMk cId="636610399" sldId="480"/>
            <ac:cxnSpMk id="23" creationId="{1A4DE0F0-0095-86E0-E25B-56100E9C155D}"/>
          </ac:cxnSpMkLst>
        </pc:cxnChg>
      </pc:sldChg>
      <pc:sldChg chg="addSp delSp modSp add mod">
        <pc:chgData name="Breno Nicelatchi" userId="495d62745e7169d0" providerId="LiveId" clId="{06AE16C5-8778-40B5-A502-FDC414F89126}" dt="2023-08-27T23:54:40.061" v="2897" actId="1038"/>
        <pc:sldMkLst>
          <pc:docMk/>
          <pc:sldMk cId="3702123730" sldId="481"/>
        </pc:sldMkLst>
        <pc:spChg chg="mod">
          <ac:chgData name="Breno Nicelatchi" userId="495d62745e7169d0" providerId="LiveId" clId="{06AE16C5-8778-40B5-A502-FDC414F89126}" dt="2023-08-27T20:46:42.150" v="1839" actId="1076"/>
          <ac:spMkLst>
            <pc:docMk/>
            <pc:sldMk cId="3702123730" sldId="481"/>
            <ac:spMk id="2" creationId="{B60CFEB9-518D-99FB-899D-7C82B3A35D4A}"/>
          </ac:spMkLst>
        </pc:spChg>
        <pc:spChg chg="add del mod">
          <ac:chgData name="Breno Nicelatchi" userId="495d62745e7169d0" providerId="LiveId" clId="{06AE16C5-8778-40B5-A502-FDC414F89126}" dt="2023-08-27T20:42:09.059" v="1605"/>
          <ac:spMkLst>
            <pc:docMk/>
            <pc:sldMk cId="3702123730" sldId="481"/>
            <ac:spMk id="3" creationId="{3AE0F4EA-882C-36BE-6725-01A2E57F4E3C}"/>
          </ac:spMkLst>
        </pc:spChg>
        <pc:spChg chg="add mod">
          <ac:chgData name="Breno Nicelatchi" userId="495d62745e7169d0" providerId="LiveId" clId="{06AE16C5-8778-40B5-A502-FDC414F89126}" dt="2023-08-27T20:46:23.579" v="1815" actId="14100"/>
          <ac:spMkLst>
            <pc:docMk/>
            <pc:sldMk cId="3702123730" sldId="481"/>
            <ac:spMk id="5" creationId="{526FAC1D-C0A5-1F56-BB1A-D7060E3D81AA}"/>
          </ac:spMkLst>
        </pc:spChg>
        <pc:spChg chg="add mod">
          <ac:chgData name="Breno Nicelatchi" userId="495d62745e7169d0" providerId="LiveId" clId="{06AE16C5-8778-40B5-A502-FDC414F89126}" dt="2023-08-27T20:46:38.066" v="1837" actId="1035"/>
          <ac:spMkLst>
            <pc:docMk/>
            <pc:sldMk cId="3702123730" sldId="481"/>
            <ac:spMk id="6" creationId="{D65FAF7F-F15B-7AC6-6249-89D3C5CED6F6}"/>
          </ac:spMkLst>
        </pc:spChg>
        <pc:spChg chg="add del mod">
          <ac:chgData name="Breno Nicelatchi" userId="495d62745e7169d0" providerId="LiveId" clId="{06AE16C5-8778-40B5-A502-FDC414F89126}" dt="2023-08-27T20:43:10.085" v="1617" actId="478"/>
          <ac:spMkLst>
            <pc:docMk/>
            <pc:sldMk cId="3702123730" sldId="481"/>
            <ac:spMk id="7" creationId="{CDC6D0EF-8A95-0A73-865E-E75DF8063A10}"/>
          </ac:spMkLst>
        </pc:spChg>
        <pc:spChg chg="add del">
          <ac:chgData name="Breno Nicelatchi" userId="495d62745e7169d0" providerId="LiveId" clId="{06AE16C5-8778-40B5-A502-FDC414F89126}" dt="2023-08-27T20:44:00.610" v="1627"/>
          <ac:spMkLst>
            <pc:docMk/>
            <pc:sldMk cId="3702123730" sldId="481"/>
            <ac:spMk id="9" creationId="{AA377667-C280-1F68-520A-24EF1E254738}"/>
          </ac:spMkLst>
        </pc:spChg>
        <pc:spChg chg="mod">
          <ac:chgData name="Breno Nicelatchi" userId="495d62745e7169d0" providerId="LiveId" clId="{06AE16C5-8778-40B5-A502-FDC414F89126}" dt="2023-08-27T23:54:40.061" v="2897" actId="1038"/>
          <ac:spMkLst>
            <pc:docMk/>
            <pc:sldMk cId="3702123730" sldId="481"/>
            <ac:spMk id="12" creationId="{2B8CF0BA-E13B-15F8-710C-9B9179E9EB08}"/>
          </ac:spMkLst>
        </pc:spChg>
        <pc:spChg chg="mod">
          <ac:chgData name="Breno Nicelatchi" userId="495d62745e7169d0" providerId="LiveId" clId="{06AE16C5-8778-40B5-A502-FDC414F89126}" dt="2023-08-27T23:54:40.061" v="2897" actId="1038"/>
          <ac:spMkLst>
            <pc:docMk/>
            <pc:sldMk cId="3702123730" sldId="481"/>
            <ac:spMk id="13" creationId="{DDCC4B7B-2EF7-3B4A-B360-C0D2E37032A6}"/>
          </ac:spMkLst>
        </pc:spChg>
        <pc:grpChg chg="add mod">
          <ac:chgData name="Breno Nicelatchi" userId="495d62745e7169d0" providerId="LiveId" clId="{06AE16C5-8778-40B5-A502-FDC414F89126}" dt="2023-08-27T23:54:40.061" v="2897" actId="1038"/>
          <ac:grpSpMkLst>
            <pc:docMk/>
            <pc:sldMk cId="3702123730" sldId="481"/>
            <ac:grpSpMk id="11" creationId="{9828E53C-DA24-DA43-5FCB-FC60B98F23D9}"/>
          </ac:grpSpMkLst>
        </pc:grpChg>
        <pc:picChg chg="add del mod">
          <ac:chgData name="Breno Nicelatchi" userId="495d62745e7169d0" providerId="LiveId" clId="{06AE16C5-8778-40B5-A502-FDC414F89126}" dt="2023-08-27T20:42:09.059" v="1605"/>
          <ac:picMkLst>
            <pc:docMk/>
            <pc:sldMk cId="3702123730" sldId="481"/>
            <ac:picMk id="4" creationId="{ABC9FF88-8903-50CB-24B7-72CFA3AD83E1}"/>
          </ac:picMkLst>
        </pc:picChg>
        <pc:picChg chg="add del mod">
          <ac:chgData name="Breno Nicelatchi" userId="495d62745e7169d0" providerId="LiveId" clId="{06AE16C5-8778-40B5-A502-FDC414F89126}" dt="2023-08-27T23:54:19.838" v="2889" actId="478"/>
          <ac:picMkLst>
            <pc:docMk/>
            <pc:sldMk cId="3702123730" sldId="481"/>
            <ac:picMk id="8" creationId="{C70D4525-B27D-42EB-936E-097F72F06CE5}"/>
          </ac:picMkLst>
        </pc:picChg>
        <pc:picChg chg="add mod ord modCrop">
          <ac:chgData name="Breno Nicelatchi" userId="495d62745e7169d0" providerId="LiveId" clId="{06AE16C5-8778-40B5-A502-FDC414F89126}" dt="2023-08-27T20:45:25.410" v="1674" actId="167"/>
          <ac:picMkLst>
            <pc:docMk/>
            <pc:sldMk cId="3702123730" sldId="481"/>
            <ac:picMk id="10" creationId="{B927F89C-D4CB-9C28-2398-B3CD0B413880}"/>
          </ac:picMkLst>
        </pc:picChg>
      </pc:sldChg>
      <pc:sldChg chg="addSp delSp modSp add mod delAnim modAnim">
        <pc:chgData name="Breno Nicelatchi" userId="495d62745e7169d0" providerId="LiveId" clId="{06AE16C5-8778-40B5-A502-FDC414F89126}" dt="2023-08-27T20:49:25.039" v="1944" actId="113"/>
        <pc:sldMkLst>
          <pc:docMk/>
          <pc:sldMk cId="3761024172" sldId="482"/>
        </pc:sldMkLst>
        <pc:spChg chg="add mod">
          <ac:chgData name="Breno Nicelatchi" userId="495d62745e7169d0" providerId="LiveId" clId="{06AE16C5-8778-40B5-A502-FDC414F89126}" dt="2023-08-27T20:47:15.698" v="1841"/>
          <ac:spMkLst>
            <pc:docMk/>
            <pc:sldMk cId="3761024172" sldId="482"/>
            <ac:spMk id="3" creationId="{346A6153-F12B-EFBD-8957-8CBD26171E7D}"/>
          </ac:spMkLst>
        </pc:spChg>
        <pc:spChg chg="del mod topLvl">
          <ac:chgData name="Breno Nicelatchi" userId="495d62745e7169d0" providerId="LiveId" clId="{06AE16C5-8778-40B5-A502-FDC414F89126}" dt="2023-08-27T20:47:23.301" v="1843" actId="478"/>
          <ac:spMkLst>
            <pc:docMk/>
            <pc:sldMk cId="3761024172" sldId="482"/>
            <ac:spMk id="6" creationId="{0DA31433-D071-F98B-D4CB-D6726C86D493}"/>
          </ac:spMkLst>
        </pc:spChg>
        <pc:spChg chg="add mod">
          <ac:chgData name="Breno Nicelatchi" userId="495d62745e7169d0" providerId="LiveId" clId="{06AE16C5-8778-40B5-A502-FDC414F89126}" dt="2023-08-27T20:49:25.039" v="1944" actId="113"/>
          <ac:spMkLst>
            <pc:docMk/>
            <pc:sldMk cId="3761024172" sldId="482"/>
            <ac:spMk id="7" creationId="{478B99D4-8024-521A-D0EE-854EDFE77902}"/>
          </ac:spMkLst>
        </pc:spChg>
        <pc:spChg chg="add del mod">
          <ac:chgData name="Breno Nicelatchi" userId="495d62745e7169d0" providerId="LiveId" clId="{06AE16C5-8778-40B5-A502-FDC414F89126}" dt="2023-08-27T20:47:20.707" v="1842" actId="478"/>
          <ac:spMkLst>
            <pc:docMk/>
            <pc:sldMk cId="3761024172" sldId="482"/>
            <ac:spMk id="8" creationId="{E12DB703-1409-747F-4BD5-9ED520F221AD}"/>
          </ac:spMkLst>
        </pc:spChg>
        <pc:spChg chg="add mod">
          <ac:chgData name="Breno Nicelatchi" userId="495d62745e7169d0" providerId="LiveId" clId="{06AE16C5-8778-40B5-A502-FDC414F89126}" dt="2023-08-27T20:48:55.459" v="1917" actId="1037"/>
          <ac:spMkLst>
            <pc:docMk/>
            <pc:sldMk cId="3761024172" sldId="482"/>
            <ac:spMk id="9" creationId="{23F01809-D961-80D2-E4BD-C2BFD1ACDD19}"/>
          </ac:spMkLst>
        </pc:spChg>
        <pc:spChg chg="add del mod">
          <ac:chgData name="Breno Nicelatchi" userId="495d62745e7169d0" providerId="LiveId" clId="{06AE16C5-8778-40B5-A502-FDC414F89126}" dt="2023-08-27T20:48:17.880" v="1853" actId="478"/>
          <ac:spMkLst>
            <pc:docMk/>
            <pc:sldMk cId="3761024172" sldId="482"/>
            <ac:spMk id="10" creationId="{9B69612C-5B17-3B38-9501-39E02FD41BD1}"/>
          </ac:spMkLst>
        </pc:spChg>
        <pc:spChg chg="add del mod">
          <ac:chgData name="Breno Nicelatchi" userId="495d62745e7169d0" providerId="LiveId" clId="{06AE16C5-8778-40B5-A502-FDC414F89126}" dt="2023-08-27T20:47:20.707" v="1842" actId="478"/>
          <ac:spMkLst>
            <pc:docMk/>
            <pc:sldMk cId="3761024172" sldId="482"/>
            <ac:spMk id="11" creationId="{7F32D0AD-1754-5508-288C-AB556411CDB2}"/>
          </ac:spMkLst>
        </pc:spChg>
        <pc:spChg chg="add mod">
          <ac:chgData name="Breno Nicelatchi" userId="495d62745e7169d0" providerId="LiveId" clId="{06AE16C5-8778-40B5-A502-FDC414F89126}" dt="2023-08-27T20:49:14.454" v="1943" actId="1036"/>
          <ac:spMkLst>
            <pc:docMk/>
            <pc:sldMk cId="3761024172" sldId="482"/>
            <ac:spMk id="12" creationId="{47D38A7C-4B5F-DA0F-8631-242DDD0D732F}"/>
          </ac:spMkLst>
        </pc:spChg>
        <pc:grpChg chg="add del mod">
          <ac:chgData name="Breno Nicelatchi" userId="495d62745e7169d0" providerId="LiveId" clId="{06AE16C5-8778-40B5-A502-FDC414F89126}" dt="2023-08-27T20:47:23.301" v="1843" actId="478"/>
          <ac:grpSpMkLst>
            <pc:docMk/>
            <pc:sldMk cId="3761024172" sldId="482"/>
            <ac:grpSpMk id="4" creationId="{A900B4BC-BD49-D4B5-88E5-9C707546A750}"/>
          </ac:grpSpMkLst>
        </pc:grpChg>
        <pc:picChg chg="mod topLvl">
          <ac:chgData name="Breno Nicelatchi" userId="495d62745e7169d0" providerId="LiveId" clId="{06AE16C5-8778-40B5-A502-FDC414F89126}" dt="2023-08-27T20:48:03.085" v="1850" actId="1038"/>
          <ac:picMkLst>
            <pc:docMk/>
            <pc:sldMk cId="3761024172" sldId="482"/>
            <ac:picMk id="5" creationId="{3D5E76C1-571C-A592-E5F1-3CBD8E5B4763}"/>
          </ac:picMkLst>
        </pc:picChg>
        <pc:picChg chg="add mod">
          <ac:chgData name="Breno Nicelatchi" userId="495d62745e7169d0" providerId="LiveId" clId="{06AE16C5-8778-40B5-A502-FDC414F89126}" dt="2023-08-27T20:48:10.091" v="1852" actId="1037"/>
          <ac:picMkLst>
            <pc:docMk/>
            <pc:sldMk cId="3761024172" sldId="482"/>
            <ac:picMk id="7170" creationId="{E840D559-B83E-BC4C-F75B-B7E23E6EA526}"/>
          </ac:picMkLst>
        </pc:picChg>
      </pc:sldChg>
      <pc:sldChg chg="addSp delSp modSp add mod modAnim">
        <pc:chgData name="Breno Nicelatchi" userId="495d62745e7169d0" providerId="LiveId" clId="{06AE16C5-8778-40B5-A502-FDC414F89126}" dt="2023-08-27T22:31:41.467" v="2757" actId="207"/>
        <pc:sldMkLst>
          <pc:docMk/>
          <pc:sldMk cId="1327815231" sldId="483"/>
        </pc:sldMkLst>
        <pc:spChg chg="del mod">
          <ac:chgData name="Breno Nicelatchi" userId="495d62745e7169d0" providerId="LiveId" clId="{06AE16C5-8778-40B5-A502-FDC414F89126}" dt="2023-08-27T20:51:30.721" v="1998" actId="478"/>
          <ac:spMkLst>
            <pc:docMk/>
            <pc:sldMk cId="1327815231" sldId="483"/>
            <ac:spMk id="7" creationId="{7EE7D211-EA42-B853-852F-8A30D384E8CA}"/>
          </ac:spMkLst>
        </pc:spChg>
        <pc:spChg chg="mod">
          <ac:chgData name="Breno Nicelatchi" userId="495d62745e7169d0" providerId="LiveId" clId="{06AE16C5-8778-40B5-A502-FDC414F89126}" dt="2023-08-27T22:31:22.704" v="2751" actId="1035"/>
          <ac:spMkLst>
            <pc:docMk/>
            <pc:sldMk cId="1327815231" sldId="483"/>
            <ac:spMk id="8" creationId="{5B7E37FC-A33B-0BB0-D905-905CBD4419E0}"/>
          </ac:spMkLst>
        </pc:spChg>
        <pc:spChg chg="mod">
          <ac:chgData name="Breno Nicelatchi" userId="495d62745e7169d0" providerId="LiveId" clId="{06AE16C5-8778-40B5-A502-FDC414F89126}" dt="2023-08-27T22:31:22.704" v="2751" actId="1035"/>
          <ac:spMkLst>
            <pc:docMk/>
            <pc:sldMk cId="1327815231" sldId="483"/>
            <ac:spMk id="9" creationId="{9A752F0C-CF64-5C7F-99D8-CB1561271655}"/>
          </ac:spMkLst>
        </pc:spChg>
        <pc:spChg chg="mod">
          <ac:chgData name="Breno Nicelatchi" userId="495d62745e7169d0" providerId="LiveId" clId="{06AE16C5-8778-40B5-A502-FDC414F89126}" dt="2023-08-27T22:31:37.759" v="2756" actId="207"/>
          <ac:spMkLst>
            <pc:docMk/>
            <pc:sldMk cId="1327815231" sldId="483"/>
            <ac:spMk id="10" creationId="{9A40CDDC-24E4-BB20-6FB7-964CFF7E56BB}"/>
          </ac:spMkLst>
        </pc:spChg>
        <pc:spChg chg="mod">
          <ac:chgData name="Breno Nicelatchi" userId="495d62745e7169d0" providerId="LiveId" clId="{06AE16C5-8778-40B5-A502-FDC414F89126}" dt="2023-08-27T22:31:22.704" v="2751" actId="1035"/>
          <ac:spMkLst>
            <pc:docMk/>
            <pc:sldMk cId="1327815231" sldId="483"/>
            <ac:spMk id="11" creationId="{CAEC76BE-24AD-7E16-0381-8F727ECE994A}"/>
          </ac:spMkLst>
        </pc:spChg>
        <pc:spChg chg="del mod">
          <ac:chgData name="Breno Nicelatchi" userId="495d62745e7169d0" providerId="LiveId" clId="{06AE16C5-8778-40B5-A502-FDC414F89126}" dt="2023-08-27T20:51:33.282" v="1999" actId="478"/>
          <ac:spMkLst>
            <pc:docMk/>
            <pc:sldMk cId="1327815231" sldId="483"/>
            <ac:spMk id="16" creationId="{1C23EAE4-610C-93CF-E446-3CEEECE0B88E}"/>
          </ac:spMkLst>
        </pc:spChg>
        <pc:spChg chg="mod">
          <ac:chgData name="Breno Nicelatchi" userId="495d62745e7169d0" providerId="LiveId" clId="{06AE16C5-8778-40B5-A502-FDC414F89126}" dt="2023-08-27T20:51:25.068" v="1995" actId="1038"/>
          <ac:spMkLst>
            <pc:docMk/>
            <pc:sldMk cId="1327815231" sldId="483"/>
            <ac:spMk id="17" creationId="{F97A4A2F-01BE-317A-E938-10128216E6C6}"/>
          </ac:spMkLst>
        </pc:spChg>
        <pc:spChg chg="mod">
          <ac:chgData name="Breno Nicelatchi" userId="495d62745e7169d0" providerId="LiveId" clId="{06AE16C5-8778-40B5-A502-FDC414F89126}" dt="2023-08-27T20:51:25.068" v="1995" actId="1038"/>
          <ac:spMkLst>
            <pc:docMk/>
            <pc:sldMk cId="1327815231" sldId="483"/>
            <ac:spMk id="18" creationId="{A489BDD4-B0D2-3AA7-86CB-63CFBA2B8194}"/>
          </ac:spMkLst>
        </pc:spChg>
        <pc:spChg chg="mod">
          <ac:chgData name="Breno Nicelatchi" userId="495d62745e7169d0" providerId="LiveId" clId="{06AE16C5-8778-40B5-A502-FDC414F89126}" dt="2023-08-27T20:51:25.068" v="1995" actId="1038"/>
          <ac:spMkLst>
            <pc:docMk/>
            <pc:sldMk cId="1327815231" sldId="483"/>
            <ac:spMk id="19" creationId="{40AC104E-CE4F-CADC-F550-57C6AB594C72}"/>
          </ac:spMkLst>
        </pc:spChg>
        <pc:spChg chg="mod">
          <ac:chgData name="Breno Nicelatchi" userId="495d62745e7169d0" providerId="LiveId" clId="{06AE16C5-8778-40B5-A502-FDC414F89126}" dt="2023-08-27T20:51:25.068" v="1995" actId="1038"/>
          <ac:spMkLst>
            <pc:docMk/>
            <pc:sldMk cId="1327815231" sldId="483"/>
            <ac:spMk id="20" creationId="{D0A8B9C2-E84E-22A0-65F6-13723596BA47}"/>
          </ac:spMkLst>
        </pc:spChg>
        <pc:spChg chg="mod">
          <ac:chgData name="Breno Nicelatchi" userId="495d62745e7169d0" providerId="LiveId" clId="{06AE16C5-8778-40B5-A502-FDC414F89126}" dt="2023-08-27T22:31:41.467" v="2757" actId="207"/>
          <ac:spMkLst>
            <pc:docMk/>
            <pc:sldMk cId="1327815231" sldId="483"/>
            <ac:spMk id="22" creationId="{4766316B-BA8E-86B2-594F-3CB3670A75B1}"/>
          </ac:spMkLst>
        </pc:spChg>
        <pc:spChg chg="mod">
          <ac:chgData name="Breno Nicelatchi" userId="495d62745e7169d0" providerId="LiveId" clId="{06AE16C5-8778-40B5-A502-FDC414F89126}" dt="2023-08-27T22:31:22.704" v="2751" actId="1035"/>
          <ac:spMkLst>
            <pc:docMk/>
            <pc:sldMk cId="1327815231" sldId="483"/>
            <ac:spMk id="23" creationId="{ECD4BAED-BB12-7FBF-AB28-39227C197F59}"/>
          </ac:spMkLst>
        </pc:spChg>
        <pc:spChg chg="mod">
          <ac:chgData name="Breno Nicelatchi" userId="495d62745e7169d0" providerId="LiveId" clId="{06AE16C5-8778-40B5-A502-FDC414F89126}" dt="2023-08-27T22:31:22.704" v="2751" actId="1035"/>
          <ac:spMkLst>
            <pc:docMk/>
            <pc:sldMk cId="1327815231" sldId="483"/>
            <ac:spMk id="25" creationId="{08E6A1E3-B669-8308-8E02-566229C9B63D}"/>
          </ac:spMkLst>
        </pc:spChg>
        <pc:spChg chg="mod">
          <ac:chgData name="Breno Nicelatchi" userId="495d62745e7169d0" providerId="LiveId" clId="{06AE16C5-8778-40B5-A502-FDC414F89126}" dt="2023-08-27T22:31:22.704" v="2751" actId="1035"/>
          <ac:spMkLst>
            <pc:docMk/>
            <pc:sldMk cId="1327815231" sldId="483"/>
            <ac:spMk id="26" creationId="{C8BD9959-D7CA-C8CA-86B7-44193A390CFB}"/>
          </ac:spMkLst>
        </pc:spChg>
        <pc:spChg chg="add mod">
          <ac:chgData name="Breno Nicelatchi" userId="495d62745e7169d0" providerId="LiveId" clId="{06AE16C5-8778-40B5-A502-FDC414F89126}" dt="2023-08-27T22:31:22.704" v="2751" actId="1035"/>
          <ac:spMkLst>
            <pc:docMk/>
            <pc:sldMk cId="1327815231" sldId="483"/>
            <ac:spMk id="27" creationId="{07CDED3C-D3CB-8698-904F-97DB2376014E}"/>
          </ac:spMkLst>
        </pc:spChg>
        <pc:spChg chg="add mod">
          <ac:chgData name="Breno Nicelatchi" userId="495d62745e7169d0" providerId="LiveId" clId="{06AE16C5-8778-40B5-A502-FDC414F89126}" dt="2023-08-27T22:31:22.704" v="2751" actId="1035"/>
          <ac:spMkLst>
            <pc:docMk/>
            <pc:sldMk cId="1327815231" sldId="483"/>
            <ac:spMk id="28" creationId="{25A39E82-264E-E884-50E9-D5625C393A61}"/>
          </ac:spMkLst>
        </pc:spChg>
        <pc:spChg chg="add mod">
          <ac:chgData name="Breno Nicelatchi" userId="495d62745e7169d0" providerId="LiveId" clId="{06AE16C5-8778-40B5-A502-FDC414F89126}" dt="2023-08-27T22:31:32.147" v="2754" actId="207"/>
          <ac:spMkLst>
            <pc:docMk/>
            <pc:sldMk cId="1327815231" sldId="483"/>
            <ac:spMk id="29" creationId="{78B24780-1A13-325D-67FE-33A6FCAAF4A3}"/>
          </ac:spMkLst>
        </pc:spChg>
        <pc:spChg chg="add mod">
          <ac:chgData name="Breno Nicelatchi" userId="495d62745e7169d0" providerId="LiveId" clId="{06AE16C5-8778-40B5-A502-FDC414F89126}" dt="2023-08-27T22:31:32.377" v="2755" actId="207"/>
          <ac:spMkLst>
            <pc:docMk/>
            <pc:sldMk cId="1327815231" sldId="483"/>
            <ac:spMk id="30" creationId="{81B4E2BF-DA20-4993-AA8C-4FCE54AFBD51}"/>
          </ac:spMkLst>
        </pc:spChg>
        <pc:grpChg chg="add del mod">
          <ac:chgData name="Breno Nicelatchi" userId="495d62745e7169d0" providerId="LiveId" clId="{06AE16C5-8778-40B5-A502-FDC414F89126}" dt="2023-08-27T20:51:46.467" v="2002" actId="165"/>
          <ac:grpSpMkLst>
            <pc:docMk/>
            <pc:sldMk cId="1327815231" sldId="483"/>
            <ac:grpSpMk id="3" creationId="{E12BF795-423C-ED79-DBBA-DCEC8D55A9A3}"/>
          </ac:grpSpMkLst>
        </pc:grpChg>
        <pc:grpChg chg="mod topLvl">
          <ac:chgData name="Breno Nicelatchi" userId="495d62745e7169d0" providerId="LiveId" clId="{06AE16C5-8778-40B5-A502-FDC414F89126}" dt="2023-08-27T22:31:22.704" v="2751" actId="1035"/>
          <ac:grpSpMkLst>
            <pc:docMk/>
            <pc:sldMk cId="1327815231" sldId="483"/>
            <ac:grpSpMk id="4" creationId="{379FD2BE-3211-0196-912B-8A18B05C398A}"/>
          </ac:grpSpMkLst>
        </pc:grpChg>
        <pc:grpChg chg="del mod">
          <ac:chgData name="Breno Nicelatchi" userId="495d62745e7169d0" providerId="LiveId" clId="{06AE16C5-8778-40B5-A502-FDC414F89126}" dt="2023-08-27T20:51:30.721" v="1998" actId="478"/>
          <ac:grpSpMkLst>
            <pc:docMk/>
            <pc:sldMk cId="1327815231" sldId="483"/>
            <ac:grpSpMk id="5" creationId="{9AF013CF-FF51-4EA9-7AD7-B694A0B8B5BF}"/>
          </ac:grpSpMkLst>
        </pc:grpChg>
        <pc:grpChg chg="mod topLvl">
          <ac:chgData name="Breno Nicelatchi" userId="495d62745e7169d0" providerId="LiveId" clId="{06AE16C5-8778-40B5-A502-FDC414F89126}" dt="2023-08-27T22:31:22.704" v="2751" actId="1035"/>
          <ac:grpSpMkLst>
            <pc:docMk/>
            <pc:sldMk cId="1327815231" sldId="483"/>
            <ac:grpSpMk id="6" creationId="{DDA6D53F-B45D-565E-B790-548E2EBBD104}"/>
          </ac:grpSpMkLst>
        </pc:grpChg>
        <pc:grpChg chg="add del mod">
          <ac:chgData name="Breno Nicelatchi" userId="495d62745e7169d0" providerId="LiveId" clId="{06AE16C5-8778-40B5-A502-FDC414F89126}" dt="2023-08-27T20:51:49.733" v="2003" actId="478"/>
          <ac:grpSpMkLst>
            <pc:docMk/>
            <pc:sldMk cId="1327815231" sldId="483"/>
            <ac:grpSpMk id="12" creationId="{F30D9840-1213-CA5F-3C5C-1C9339BC1D11}"/>
          </ac:grpSpMkLst>
        </pc:grpChg>
        <pc:grpChg chg="mod">
          <ac:chgData name="Breno Nicelatchi" userId="495d62745e7169d0" providerId="LiveId" clId="{06AE16C5-8778-40B5-A502-FDC414F89126}" dt="2023-08-27T20:51:25.068" v="1995" actId="1038"/>
          <ac:grpSpMkLst>
            <pc:docMk/>
            <pc:sldMk cId="1327815231" sldId="483"/>
            <ac:grpSpMk id="13" creationId="{B56BBEF9-7C2D-2672-053A-2C3D6889637A}"/>
          </ac:grpSpMkLst>
        </pc:grpChg>
        <pc:grpChg chg="del mod">
          <ac:chgData name="Breno Nicelatchi" userId="495d62745e7169d0" providerId="LiveId" clId="{06AE16C5-8778-40B5-A502-FDC414F89126}" dt="2023-08-27T20:51:33.282" v="1999" actId="478"/>
          <ac:grpSpMkLst>
            <pc:docMk/>
            <pc:sldMk cId="1327815231" sldId="483"/>
            <ac:grpSpMk id="14" creationId="{5C581D67-DBF2-15E8-867D-A77FDD4EFEB1}"/>
          </ac:grpSpMkLst>
        </pc:grpChg>
        <pc:grpChg chg="mod">
          <ac:chgData name="Breno Nicelatchi" userId="495d62745e7169d0" providerId="LiveId" clId="{06AE16C5-8778-40B5-A502-FDC414F89126}" dt="2023-08-27T20:51:25.068" v="1995" actId="1038"/>
          <ac:grpSpMkLst>
            <pc:docMk/>
            <pc:sldMk cId="1327815231" sldId="483"/>
            <ac:grpSpMk id="15" creationId="{C61B0FB6-EA95-8189-E6D7-073041CE5974}"/>
          </ac:grpSpMkLst>
        </pc:grpChg>
        <pc:grpChg chg="add mod">
          <ac:chgData name="Breno Nicelatchi" userId="495d62745e7169d0" providerId="LiveId" clId="{06AE16C5-8778-40B5-A502-FDC414F89126}" dt="2023-08-27T22:31:22.704" v="2751" actId="1035"/>
          <ac:grpSpMkLst>
            <pc:docMk/>
            <pc:sldMk cId="1327815231" sldId="483"/>
            <ac:grpSpMk id="21" creationId="{CB1982B9-7B3A-D0C2-4ADD-DBD867A764F3}"/>
          </ac:grpSpMkLst>
        </pc:grpChg>
        <pc:grpChg chg="add mod">
          <ac:chgData name="Breno Nicelatchi" userId="495d62745e7169d0" providerId="LiveId" clId="{06AE16C5-8778-40B5-A502-FDC414F89126}" dt="2023-08-27T22:31:22.704" v="2751" actId="1035"/>
          <ac:grpSpMkLst>
            <pc:docMk/>
            <pc:sldMk cId="1327815231" sldId="483"/>
            <ac:grpSpMk id="24" creationId="{5C16B7C1-EA29-8E29-AADF-260BB39168C9}"/>
          </ac:grpSpMkLst>
        </pc:grpChg>
      </pc:sldChg>
      <pc:sldChg chg="addSp modSp add mod">
        <pc:chgData name="Breno Nicelatchi" userId="495d62745e7169d0" providerId="LiveId" clId="{06AE16C5-8778-40B5-A502-FDC414F89126}" dt="2023-08-27T22:23:13.427" v="2625" actId="14100"/>
        <pc:sldMkLst>
          <pc:docMk/>
          <pc:sldMk cId="1153155275" sldId="484"/>
        </pc:sldMkLst>
        <pc:spChg chg="add mod">
          <ac:chgData name="Breno Nicelatchi" userId="495d62745e7169d0" providerId="LiveId" clId="{06AE16C5-8778-40B5-A502-FDC414F89126}" dt="2023-08-27T22:23:07.513" v="2624" actId="1037"/>
          <ac:spMkLst>
            <pc:docMk/>
            <pc:sldMk cId="1153155275" sldId="484"/>
            <ac:spMk id="3" creationId="{6C73FE1F-0CA1-9D9D-9A43-05ABB034F622}"/>
          </ac:spMkLst>
        </pc:spChg>
        <pc:spChg chg="add mod">
          <ac:chgData name="Breno Nicelatchi" userId="495d62745e7169d0" providerId="LiveId" clId="{06AE16C5-8778-40B5-A502-FDC414F89126}" dt="2023-08-27T22:23:07.513" v="2624" actId="1037"/>
          <ac:spMkLst>
            <pc:docMk/>
            <pc:sldMk cId="1153155275" sldId="484"/>
            <ac:spMk id="4" creationId="{6533E042-88D0-B269-7784-35D9269FDC64}"/>
          </ac:spMkLst>
        </pc:spChg>
        <pc:picChg chg="add mod">
          <ac:chgData name="Breno Nicelatchi" userId="495d62745e7169d0" providerId="LiveId" clId="{06AE16C5-8778-40B5-A502-FDC414F89126}" dt="2023-08-27T22:23:07.513" v="2624" actId="1037"/>
          <ac:picMkLst>
            <pc:docMk/>
            <pc:sldMk cId="1153155275" sldId="484"/>
            <ac:picMk id="5" creationId="{5A27C2E0-1CA3-F129-565B-323FA82C811F}"/>
          </ac:picMkLst>
        </pc:picChg>
        <pc:picChg chg="add mod">
          <ac:chgData name="Breno Nicelatchi" userId="495d62745e7169d0" providerId="LiveId" clId="{06AE16C5-8778-40B5-A502-FDC414F89126}" dt="2023-08-27T22:23:13.427" v="2625" actId="14100"/>
          <ac:picMkLst>
            <pc:docMk/>
            <pc:sldMk cId="1153155275" sldId="484"/>
            <ac:picMk id="11266" creationId="{D524DACE-0E06-906C-D7B2-08EBED886D62}"/>
          </ac:picMkLst>
        </pc:picChg>
      </pc:sldChg>
      <pc:sldChg chg="addSp delSp modSp add mod delAnim modAnim">
        <pc:chgData name="Breno Nicelatchi" userId="495d62745e7169d0" providerId="LiveId" clId="{06AE16C5-8778-40B5-A502-FDC414F89126}" dt="2023-08-27T22:29:20.867" v="2718" actId="1035"/>
        <pc:sldMkLst>
          <pc:docMk/>
          <pc:sldMk cId="605211795" sldId="485"/>
        </pc:sldMkLst>
        <pc:spChg chg="mod">
          <ac:chgData name="Breno Nicelatchi" userId="495d62745e7169d0" providerId="LiveId" clId="{06AE16C5-8778-40B5-A502-FDC414F89126}" dt="2023-08-27T22:28:01.610" v="2680" actId="1076"/>
          <ac:spMkLst>
            <pc:docMk/>
            <pc:sldMk cId="605211795" sldId="485"/>
            <ac:spMk id="2" creationId="{B60CFEB9-518D-99FB-899D-7C82B3A35D4A}"/>
          </ac:spMkLst>
        </pc:spChg>
        <pc:spChg chg="add mod topLvl">
          <ac:chgData name="Breno Nicelatchi" userId="495d62745e7169d0" providerId="LiveId" clId="{06AE16C5-8778-40B5-A502-FDC414F89126}" dt="2023-08-27T22:28:19.520" v="2684" actId="14100"/>
          <ac:spMkLst>
            <pc:docMk/>
            <pc:sldMk cId="605211795" sldId="485"/>
            <ac:spMk id="3" creationId="{1E447C11-6CBF-B450-B256-7C03D0A0C85C}"/>
          </ac:spMkLst>
        </pc:spChg>
        <pc:spChg chg="add mod topLvl">
          <ac:chgData name="Breno Nicelatchi" userId="495d62745e7169d0" providerId="LiveId" clId="{06AE16C5-8778-40B5-A502-FDC414F89126}" dt="2023-08-27T22:28:25.617" v="2685" actId="14100"/>
          <ac:spMkLst>
            <pc:docMk/>
            <pc:sldMk cId="605211795" sldId="485"/>
            <ac:spMk id="4" creationId="{6395F95C-F993-B515-5C7E-4795427B40C3}"/>
          </ac:spMkLst>
        </pc:spChg>
        <pc:spChg chg="add mod topLvl">
          <ac:chgData name="Breno Nicelatchi" userId="495d62745e7169d0" providerId="LiveId" clId="{06AE16C5-8778-40B5-A502-FDC414F89126}" dt="2023-08-27T22:28:29.230" v="2686" actId="14100"/>
          <ac:spMkLst>
            <pc:docMk/>
            <pc:sldMk cId="605211795" sldId="485"/>
            <ac:spMk id="5" creationId="{AEAD63E4-0E6C-E126-107A-C0FFE1DB9F18}"/>
          </ac:spMkLst>
        </pc:spChg>
        <pc:spChg chg="add mod topLvl">
          <ac:chgData name="Breno Nicelatchi" userId="495d62745e7169d0" providerId="LiveId" clId="{06AE16C5-8778-40B5-A502-FDC414F89126}" dt="2023-08-27T22:28:07.387" v="2681" actId="164"/>
          <ac:spMkLst>
            <pc:docMk/>
            <pc:sldMk cId="605211795" sldId="485"/>
            <ac:spMk id="6" creationId="{BCE66103-F6A6-987F-3D68-EF687196A098}"/>
          </ac:spMkLst>
        </pc:spChg>
        <pc:spChg chg="add mod topLvl">
          <ac:chgData name="Breno Nicelatchi" userId="495d62745e7169d0" providerId="LiveId" clId="{06AE16C5-8778-40B5-A502-FDC414F89126}" dt="2023-08-27T22:28:07.387" v="2681" actId="164"/>
          <ac:spMkLst>
            <pc:docMk/>
            <pc:sldMk cId="605211795" sldId="485"/>
            <ac:spMk id="7" creationId="{7F9516F9-2456-49BA-1BAD-A1FFB206DA88}"/>
          </ac:spMkLst>
        </pc:spChg>
        <pc:spChg chg="mod">
          <ac:chgData name="Breno Nicelatchi" userId="495d62745e7169d0" providerId="LiveId" clId="{06AE16C5-8778-40B5-A502-FDC414F89126}" dt="2023-08-27T22:27:34.187" v="2668" actId="165"/>
          <ac:spMkLst>
            <pc:docMk/>
            <pc:sldMk cId="605211795" sldId="485"/>
            <ac:spMk id="14" creationId="{323302C5-00B5-F16F-6A42-ED172FA4388F}"/>
          </ac:spMkLst>
        </pc:spChg>
        <pc:spChg chg="mod">
          <ac:chgData name="Breno Nicelatchi" userId="495d62745e7169d0" providerId="LiveId" clId="{06AE16C5-8778-40B5-A502-FDC414F89126}" dt="2023-08-27T22:27:34.187" v="2668" actId="165"/>
          <ac:spMkLst>
            <pc:docMk/>
            <pc:sldMk cId="605211795" sldId="485"/>
            <ac:spMk id="15" creationId="{29F66A2F-79D1-4D7D-213F-7966FE60C443}"/>
          </ac:spMkLst>
        </pc:spChg>
        <pc:spChg chg="mod">
          <ac:chgData name="Breno Nicelatchi" userId="495d62745e7169d0" providerId="LiveId" clId="{06AE16C5-8778-40B5-A502-FDC414F89126}" dt="2023-08-27T22:27:34.187" v="2668" actId="165"/>
          <ac:spMkLst>
            <pc:docMk/>
            <pc:sldMk cId="605211795" sldId="485"/>
            <ac:spMk id="16" creationId="{0559762E-25EF-8048-7B4E-84C64F033622}"/>
          </ac:spMkLst>
        </pc:spChg>
        <pc:spChg chg="mod">
          <ac:chgData name="Breno Nicelatchi" userId="495d62745e7169d0" providerId="LiveId" clId="{06AE16C5-8778-40B5-A502-FDC414F89126}" dt="2023-08-27T22:27:34.187" v="2668" actId="165"/>
          <ac:spMkLst>
            <pc:docMk/>
            <pc:sldMk cId="605211795" sldId="485"/>
            <ac:spMk id="17" creationId="{A3866E9D-FFDB-DED3-70A6-FF9CAD78E1EF}"/>
          </ac:spMkLst>
        </pc:spChg>
        <pc:spChg chg="mod">
          <ac:chgData name="Breno Nicelatchi" userId="495d62745e7169d0" providerId="LiveId" clId="{06AE16C5-8778-40B5-A502-FDC414F89126}" dt="2023-08-27T22:27:34.187" v="2668" actId="165"/>
          <ac:spMkLst>
            <pc:docMk/>
            <pc:sldMk cId="605211795" sldId="485"/>
            <ac:spMk id="18" creationId="{48B752C3-3860-6B39-FCC1-E76C29DB41F6}"/>
          </ac:spMkLst>
        </pc:spChg>
        <pc:spChg chg="mod">
          <ac:chgData name="Breno Nicelatchi" userId="495d62745e7169d0" providerId="LiveId" clId="{06AE16C5-8778-40B5-A502-FDC414F89126}" dt="2023-08-27T22:27:34.187" v="2668" actId="165"/>
          <ac:spMkLst>
            <pc:docMk/>
            <pc:sldMk cId="605211795" sldId="485"/>
            <ac:spMk id="19" creationId="{E1077FE0-699E-738E-D901-4339580E4851}"/>
          </ac:spMkLst>
        </pc:spChg>
        <pc:spChg chg="mod">
          <ac:chgData name="Breno Nicelatchi" userId="495d62745e7169d0" providerId="LiveId" clId="{06AE16C5-8778-40B5-A502-FDC414F89126}" dt="2023-08-27T22:27:34.187" v="2668" actId="165"/>
          <ac:spMkLst>
            <pc:docMk/>
            <pc:sldMk cId="605211795" sldId="485"/>
            <ac:spMk id="20" creationId="{C03102EF-5557-1C8E-2638-1AC0CB415720}"/>
          </ac:spMkLst>
        </pc:spChg>
        <pc:spChg chg="mod">
          <ac:chgData name="Breno Nicelatchi" userId="495d62745e7169d0" providerId="LiveId" clId="{06AE16C5-8778-40B5-A502-FDC414F89126}" dt="2023-08-27T22:27:34.187" v="2668" actId="165"/>
          <ac:spMkLst>
            <pc:docMk/>
            <pc:sldMk cId="605211795" sldId="485"/>
            <ac:spMk id="21" creationId="{6AE89B08-BD32-AD66-0D80-4F0335A1F314}"/>
          </ac:spMkLst>
        </pc:spChg>
        <pc:spChg chg="mod">
          <ac:chgData name="Breno Nicelatchi" userId="495d62745e7169d0" providerId="LiveId" clId="{06AE16C5-8778-40B5-A502-FDC414F89126}" dt="2023-08-27T22:27:34.187" v="2668" actId="165"/>
          <ac:spMkLst>
            <pc:docMk/>
            <pc:sldMk cId="605211795" sldId="485"/>
            <ac:spMk id="22" creationId="{116C0B48-F0D2-0A44-CFC1-5299CE6EAAA7}"/>
          </ac:spMkLst>
        </pc:spChg>
        <pc:spChg chg="mod">
          <ac:chgData name="Breno Nicelatchi" userId="495d62745e7169d0" providerId="LiveId" clId="{06AE16C5-8778-40B5-A502-FDC414F89126}" dt="2023-08-27T22:27:34.187" v="2668" actId="165"/>
          <ac:spMkLst>
            <pc:docMk/>
            <pc:sldMk cId="605211795" sldId="485"/>
            <ac:spMk id="23" creationId="{B2475FC2-8A7C-43B9-2058-1FB085217958}"/>
          </ac:spMkLst>
        </pc:spChg>
        <pc:spChg chg="mod">
          <ac:chgData name="Breno Nicelatchi" userId="495d62745e7169d0" providerId="LiveId" clId="{06AE16C5-8778-40B5-A502-FDC414F89126}" dt="2023-08-27T22:27:34.187" v="2668" actId="165"/>
          <ac:spMkLst>
            <pc:docMk/>
            <pc:sldMk cId="605211795" sldId="485"/>
            <ac:spMk id="24" creationId="{D8DF4C46-1914-FAE0-692B-12DD7617DC1A}"/>
          </ac:spMkLst>
        </pc:spChg>
        <pc:spChg chg="mod">
          <ac:chgData name="Breno Nicelatchi" userId="495d62745e7169d0" providerId="LiveId" clId="{06AE16C5-8778-40B5-A502-FDC414F89126}" dt="2023-08-27T22:27:34.187" v="2668" actId="165"/>
          <ac:spMkLst>
            <pc:docMk/>
            <pc:sldMk cId="605211795" sldId="485"/>
            <ac:spMk id="25" creationId="{4656ECC6-8F77-83A9-2DA6-A5487C5746A8}"/>
          </ac:spMkLst>
        </pc:spChg>
        <pc:spChg chg="mod">
          <ac:chgData name="Breno Nicelatchi" userId="495d62745e7169d0" providerId="LiveId" clId="{06AE16C5-8778-40B5-A502-FDC414F89126}" dt="2023-08-27T22:27:34.187" v="2668" actId="165"/>
          <ac:spMkLst>
            <pc:docMk/>
            <pc:sldMk cId="605211795" sldId="485"/>
            <ac:spMk id="26" creationId="{6188DB54-BCB7-1384-2CCD-26F6340C05FA}"/>
          </ac:spMkLst>
        </pc:spChg>
        <pc:spChg chg="mod">
          <ac:chgData name="Breno Nicelatchi" userId="495d62745e7169d0" providerId="LiveId" clId="{06AE16C5-8778-40B5-A502-FDC414F89126}" dt="2023-08-27T22:27:34.187" v="2668" actId="165"/>
          <ac:spMkLst>
            <pc:docMk/>
            <pc:sldMk cId="605211795" sldId="485"/>
            <ac:spMk id="27" creationId="{0C07D0F5-C4C6-3CF4-B720-62B27C332723}"/>
          </ac:spMkLst>
        </pc:spChg>
        <pc:spChg chg="mod">
          <ac:chgData name="Breno Nicelatchi" userId="495d62745e7169d0" providerId="LiveId" clId="{06AE16C5-8778-40B5-A502-FDC414F89126}" dt="2023-08-27T22:27:34.187" v="2668" actId="165"/>
          <ac:spMkLst>
            <pc:docMk/>
            <pc:sldMk cId="605211795" sldId="485"/>
            <ac:spMk id="28" creationId="{C8733F04-84BB-BBAE-56C3-FA4ABF199CF2}"/>
          </ac:spMkLst>
        </pc:spChg>
        <pc:spChg chg="mod">
          <ac:chgData name="Breno Nicelatchi" userId="495d62745e7169d0" providerId="LiveId" clId="{06AE16C5-8778-40B5-A502-FDC414F89126}" dt="2023-08-27T22:27:34.187" v="2668" actId="165"/>
          <ac:spMkLst>
            <pc:docMk/>
            <pc:sldMk cId="605211795" sldId="485"/>
            <ac:spMk id="29" creationId="{DA7B087D-6E91-FE49-2D35-99BE935CEE76}"/>
          </ac:spMkLst>
        </pc:spChg>
        <pc:spChg chg="mod">
          <ac:chgData name="Breno Nicelatchi" userId="495d62745e7169d0" providerId="LiveId" clId="{06AE16C5-8778-40B5-A502-FDC414F89126}" dt="2023-08-27T22:27:34.187" v="2668" actId="165"/>
          <ac:spMkLst>
            <pc:docMk/>
            <pc:sldMk cId="605211795" sldId="485"/>
            <ac:spMk id="30" creationId="{2D4D56B7-1CE9-82A9-E826-BDE1CB13A836}"/>
          </ac:spMkLst>
        </pc:spChg>
        <pc:spChg chg="mod">
          <ac:chgData name="Breno Nicelatchi" userId="495d62745e7169d0" providerId="LiveId" clId="{06AE16C5-8778-40B5-A502-FDC414F89126}" dt="2023-08-27T22:27:34.187" v="2668" actId="165"/>
          <ac:spMkLst>
            <pc:docMk/>
            <pc:sldMk cId="605211795" sldId="485"/>
            <ac:spMk id="31" creationId="{744917BA-7A06-4256-E923-B641BFFE85B3}"/>
          </ac:spMkLst>
        </pc:spChg>
        <pc:spChg chg="mod">
          <ac:chgData name="Breno Nicelatchi" userId="495d62745e7169d0" providerId="LiveId" clId="{06AE16C5-8778-40B5-A502-FDC414F89126}" dt="2023-08-27T22:27:34.187" v="2668" actId="165"/>
          <ac:spMkLst>
            <pc:docMk/>
            <pc:sldMk cId="605211795" sldId="485"/>
            <ac:spMk id="32" creationId="{299D3DB7-A627-6EB7-0005-057B6768D3FC}"/>
          </ac:spMkLst>
        </pc:spChg>
        <pc:spChg chg="mod">
          <ac:chgData name="Breno Nicelatchi" userId="495d62745e7169d0" providerId="LiveId" clId="{06AE16C5-8778-40B5-A502-FDC414F89126}" dt="2023-08-27T22:27:34.187" v="2668" actId="165"/>
          <ac:spMkLst>
            <pc:docMk/>
            <pc:sldMk cId="605211795" sldId="485"/>
            <ac:spMk id="33" creationId="{CECF821D-5C01-3809-F27B-617474279F37}"/>
          </ac:spMkLst>
        </pc:spChg>
        <pc:spChg chg="add del mod">
          <ac:chgData name="Breno Nicelatchi" userId="495d62745e7169d0" providerId="LiveId" clId="{06AE16C5-8778-40B5-A502-FDC414F89126}" dt="2023-08-27T22:27:13.547" v="2666" actId="478"/>
          <ac:spMkLst>
            <pc:docMk/>
            <pc:sldMk cId="605211795" sldId="485"/>
            <ac:spMk id="34" creationId="{9B934A8C-8F95-A87E-E574-27D5CCD00CB0}"/>
          </ac:spMkLst>
        </pc:spChg>
        <pc:spChg chg="add del mod">
          <ac:chgData name="Breno Nicelatchi" userId="495d62745e7169d0" providerId="LiveId" clId="{06AE16C5-8778-40B5-A502-FDC414F89126}" dt="2023-08-27T22:27:16.481" v="2667" actId="478"/>
          <ac:spMkLst>
            <pc:docMk/>
            <pc:sldMk cId="605211795" sldId="485"/>
            <ac:spMk id="35" creationId="{70637B2B-B329-5CE8-0CF9-DFBEFEEBC22A}"/>
          </ac:spMkLst>
        </pc:spChg>
        <pc:spChg chg="add del mod topLvl">
          <ac:chgData name="Breno Nicelatchi" userId="495d62745e7169d0" providerId="LiveId" clId="{06AE16C5-8778-40B5-A502-FDC414F89126}" dt="2023-08-27T22:27:36.927" v="2669" actId="478"/>
          <ac:spMkLst>
            <pc:docMk/>
            <pc:sldMk cId="605211795" sldId="485"/>
            <ac:spMk id="36" creationId="{3BC9A13A-9161-C283-6F12-9721DDB6317C}"/>
          </ac:spMkLst>
        </pc:spChg>
        <pc:spChg chg="add del mod topLvl">
          <ac:chgData name="Breno Nicelatchi" userId="495d62745e7169d0" providerId="LiveId" clId="{06AE16C5-8778-40B5-A502-FDC414F89126}" dt="2023-08-27T22:27:36.927" v="2669" actId="478"/>
          <ac:spMkLst>
            <pc:docMk/>
            <pc:sldMk cId="605211795" sldId="485"/>
            <ac:spMk id="37" creationId="{9E9F3E7F-83BF-8258-4239-869F61A0323C}"/>
          </ac:spMkLst>
        </pc:spChg>
        <pc:spChg chg="add del mod topLvl">
          <ac:chgData name="Breno Nicelatchi" userId="495d62745e7169d0" providerId="LiveId" clId="{06AE16C5-8778-40B5-A502-FDC414F89126}" dt="2023-08-27T22:27:36.927" v="2669" actId="478"/>
          <ac:spMkLst>
            <pc:docMk/>
            <pc:sldMk cId="605211795" sldId="485"/>
            <ac:spMk id="38" creationId="{B1B5B7D9-F2A2-B05A-7A7B-D12B13206FEB}"/>
          </ac:spMkLst>
        </pc:spChg>
        <pc:spChg chg="add del mod topLvl">
          <ac:chgData name="Breno Nicelatchi" userId="495d62745e7169d0" providerId="LiveId" clId="{06AE16C5-8778-40B5-A502-FDC414F89126}" dt="2023-08-27T22:27:36.927" v="2669" actId="478"/>
          <ac:spMkLst>
            <pc:docMk/>
            <pc:sldMk cId="605211795" sldId="485"/>
            <ac:spMk id="39" creationId="{9DE31701-136E-31EA-9B66-8A3F16323969}"/>
          </ac:spMkLst>
        </pc:spChg>
        <pc:spChg chg="add del mod">
          <ac:chgData name="Breno Nicelatchi" userId="495d62745e7169d0" providerId="LiveId" clId="{06AE16C5-8778-40B5-A502-FDC414F89126}" dt="2023-08-27T22:26:42.127" v="2656" actId="478"/>
          <ac:spMkLst>
            <pc:docMk/>
            <pc:sldMk cId="605211795" sldId="485"/>
            <ac:spMk id="40" creationId="{DEC412EB-A86A-A57C-47FF-062454F81146}"/>
          </ac:spMkLst>
        </pc:spChg>
        <pc:spChg chg="add del mod">
          <ac:chgData name="Breno Nicelatchi" userId="495d62745e7169d0" providerId="LiveId" clId="{06AE16C5-8778-40B5-A502-FDC414F89126}" dt="2023-08-27T22:26:42.127" v="2656" actId="478"/>
          <ac:spMkLst>
            <pc:docMk/>
            <pc:sldMk cId="605211795" sldId="485"/>
            <ac:spMk id="41" creationId="{7BCB3FBB-4ED0-010D-0AE9-09A12E1AC5CD}"/>
          </ac:spMkLst>
        </pc:spChg>
        <pc:spChg chg="mod">
          <ac:chgData name="Breno Nicelatchi" userId="495d62745e7169d0" providerId="LiveId" clId="{06AE16C5-8778-40B5-A502-FDC414F89126}" dt="2023-08-27T22:27:34.187" v="2668" actId="165"/>
          <ac:spMkLst>
            <pc:docMk/>
            <pc:sldMk cId="605211795" sldId="485"/>
            <ac:spMk id="43" creationId="{8F520CC0-1361-5E06-D9D1-081D6EA1F6D3}"/>
          </ac:spMkLst>
        </pc:spChg>
        <pc:spChg chg="mod">
          <ac:chgData name="Breno Nicelatchi" userId="495d62745e7169d0" providerId="LiveId" clId="{06AE16C5-8778-40B5-A502-FDC414F89126}" dt="2023-08-27T22:27:34.187" v="2668" actId="165"/>
          <ac:spMkLst>
            <pc:docMk/>
            <pc:sldMk cId="605211795" sldId="485"/>
            <ac:spMk id="44" creationId="{973AFC39-68F4-F14B-F5B1-B731F4F3A824}"/>
          </ac:spMkLst>
        </pc:spChg>
        <pc:spChg chg="mod">
          <ac:chgData name="Breno Nicelatchi" userId="495d62745e7169d0" providerId="LiveId" clId="{06AE16C5-8778-40B5-A502-FDC414F89126}" dt="2023-08-27T22:27:34.187" v="2668" actId="165"/>
          <ac:spMkLst>
            <pc:docMk/>
            <pc:sldMk cId="605211795" sldId="485"/>
            <ac:spMk id="46" creationId="{E02A2213-2DDE-9A89-5E32-542180A68013}"/>
          </ac:spMkLst>
        </pc:spChg>
        <pc:spChg chg="mod">
          <ac:chgData name="Breno Nicelatchi" userId="495d62745e7169d0" providerId="LiveId" clId="{06AE16C5-8778-40B5-A502-FDC414F89126}" dt="2023-08-27T22:27:34.187" v="2668" actId="165"/>
          <ac:spMkLst>
            <pc:docMk/>
            <pc:sldMk cId="605211795" sldId="485"/>
            <ac:spMk id="47" creationId="{9A98F94B-421B-613E-81EF-62C3F7CA83CF}"/>
          </ac:spMkLst>
        </pc:spChg>
        <pc:spChg chg="mod">
          <ac:chgData name="Breno Nicelatchi" userId="495d62745e7169d0" providerId="LiveId" clId="{06AE16C5-8778-40B5-A502-FDC414F89126}" dt="2023-08-27T22:27:34.187" v="2668" actId="165"/>
          <ac:spMkLst>
            <pc:docMk/>
            <pc:sldMk cId="605211795" sldId="485"/>
            <ac:spMk id="49" creationId="{327FC95E-CF1D-5656-4A1D-3765F1BF08F8}"/>
          </ac:spMkLst>
        </pc:spChg>
        <pc:spChg chg="mod">
          <ac:chgData name="Breno Nicelatchi" userId="495d62745e7169d0" providerId="LiveId" clId="{06AE16C5-8778-40B5-A502-FDC414F89126}" dt="2023-08-27T22:27:34.187" v="2668" actId="165"/>
          <ac:spMkLst>
            <pc:docMk/>
            <pc:sldMk cId="605211795" sldId="485"/>
            <ac:spMk id="50" creationId="{E1AA6B1B-02F6-B31C-7C79-55CCAD7C8F3E}"/>
          </ac:spMkLst>
        </pc:spChg>
        <pc:spChg chg="add del mod">
          <ac:chgData name="Breno Nicelatchi" userId="495d62745e7169d0" providerId="LiveId" clId="{06AE16C5-8778-40B5-A502-FDC414F89126}" dt="2023-08-27T22:25:57.977" v="2633" actId="478"/>
          <ac:spMkLst>
            <pc:docMk/>
            <pc:sldMk cId="605211795" sldId="485"/>
            <ac:spMk id="51" creationId="{B0C254D7-7908-82FD-E052-C30A3F43787E}"/>
          </ac:spMkLst>
        </pc:spChg>
        <pc:spChg chg="add del mod">
          <ac:chgData name="Breno Nicelatchi" userId="495d62745e7169d0" providerId="LiveId" clId="{06AE16C5-8778-40B5-A502-FDC414F89126}" dt="2023-08-27T22:25:57.977" v="2633" actId="478"/>
          <ac:spMkLst>
            <pc:docMk/>
            <pc:sldMk cId="605211795" sldId="485"/>
            <ac:spMk id="52" creationId="{C487E565-CCB2-6DBF-A401-CEAC3CCE4B0C}"/>
          </ac:spMkLst>
        </pc:spChg>
        <pc:spChg chg="add del mod">
          <ac:chgData name="Breno Nicelatchi" userId="495d62745e7169d0" providerId="LiveId" clId="{06AE16C5-8778-40B5-A502-FDC414F89126}" dt="2023-08-27T22:25:57.977" v="2633" actId="478"/>
          <ac:spMkLst>
            <pc:docMk/>
            <pc:sldMk cId="605211795" sldId="485"/>
            <ac:spMk id="53" creationId="{EAE545ED-87E3-CF03-7C76-D40E4784DA58}"/>
          </ac:spMkLst>
        </pc:spChg>
        <pc:spChg chg="mod topLvl">
          <ac:chgData name="Breno Nicelatchi" userId="495d62745e7169d0" providerId="LiveId" clId="{06AE16C5-8778-40B5-A502-FDC414F89126}" dt="2023-08-27T22:29:20.867" v="2718" actId="1035"/>
          <ac:spMkLst>
            <pc:docMk/>
            <pc:sldMk cId="605211795" sldId="485"/>
            <ac:spMk id="55" creationId="{78F33C3A-B594-21B8-C295-6FAB92AB2691}"/>
          </ac:spMkLst>
        </pc:spChg>
        <pc:spChg chg="del mod">
          <ac:chgData name="Breno Nicelatchi" userId="495d62745e7169d0" providerId="LiveId" clId="{06AE16C5-8778-40B5-A502-FDC414F89126}" dt="2023-08-27T22:26:42.127" v="2656" actId="478"/>
          <ac:spMkLst>
            <pc:docMk/>
            <pc:sldMk cId="605211795" sldId="485"/>
            <ac:spMk id="56" creationId="{5B8DA6DB-52B5-AE3B-5DEE-D515685FE90C}"/>
          </ac:spMkLst>
        </pc:spChg>
        <pc:spChg chg="del mod">
          <ac:chgData name="Breno Nicelatchi" userId="495d62745e7169d0" providerId="LiveId" clId="{06AE16C5-8778-40B5-A502-FDC414F89126}" dt="2023-08-27T22:26:42.127" v="2656" actId="478"/>
          <ac:spMkLst>
            <pc:docMk/>
            <pc:sldMk cId="605211795" sldId="485"/>
            <ac:spMk id="58" creationId="{79067523-AD19-34BA-8796-58DFF5348C3B}"/>
          </ac:spMkLst>
        </pc:spChg>
        <pc:spChg chg="del mod">
          <ac:chgData name="Breno Nicelatchi" userId="495d62745e7169d0" providerId="LiveId" clId="{06AE16C5-8778-40B5-A502-FDC414F89126}" dt="2023-08-27T22:26:42.127" v="2656" actId="478"/>
          <ac:spMkLst>
            <pc:docMk/>
            <pc:sldMk cId="605211795" sldId="485"/>
            <ac:spMk id="59" creationId="{EE221FAC-A7E3-253C-532C-AD8A8FD68A45}"/>
          </ac:spMkLst>
        </pc:spChg>
        <pc:spChg chg="del mod">
          <ac:chgData name="Breno Nicelatchi" userId="495d62745e7169d0" providerId="LiveId" clId="{06AE16C5-8778-40B5-A502-FDC414F89126}" dt="2023-08-27T22:26:42.127" v="2656" actId="478"/>
          <ac:spMkLst>
            <pc:docMk/>
            <pc:sldMk cId="605211795" sldId="485"/>
            <ac:spMk id="61" creationId="{116EE076-7D32-F2DF-6919-9709BE00FED7}"/>
          </ac:spMkLst>
        </pc:spChg>
        <pc:spChg chg="del mod">
          <ac:chgData name="Breno Nicelatchi" userId="495d62745e7169d0" providerId="LiveId" clId="{06AE16C5-8778-40B5-A502-FDC414F89126}" dt="2023-08-27T22:26:42.127" v="2656" actId="478"/>
          <ac:spMkLst>
            <pc:docMk/>
            <pc:sldMk cId="605211795" sldId="485"/>
            <ac:spMk id="62" creationId="{71494C83-62ED-E4A2-0DB5-467C6EF20EAB}"/>
          </ac:spMkLst>
        </pc:spChg>
        <pc:grpChg chg="add mod topLvl">
          <ac:chgData name="Breno Nicelatchi" userId="495d62745e7169d0" providerId="LiveId" clId="{06AE16C5-8778-40B5-A502-FDC414F89126}" dt="2023-08-27T22:28:07.387" v="2681" actId="164"/>
          <ac:grpSpMkLst>
            <pc:docMk/>
            <pc:sldMk cId="605211795" sldId="485"/>
            <ac:grpSpMk id="8" creationId="{6D46B46D-8485-9451-ACCD-97ECD9663014}"/>
          </ac:grpSpMkLst>
        </pc:grpChg>
        <pc:grpChg chg="mod">
          <ac:chgData name="Breno Nicelatchi" userId="495d62745e7169d0" providerId="LiveId" clId="{06AE16C5-8778-40B5-A502-FDC414F89126}" dt="2023-08-27T22:27:34.187" v="2668" actId="165"/>
          <ac:grpSpMkLst>
            <pc:docMk/>
            <pc:sldMk cId="605211795" sldId="485"/>
            <ac:grpSpMk id="9" creationId="{820B40C5-29FF-3A51-8F16-491F5ECABB46}"/>
          </ac:grpSpMkLst>
        </pc:grpChg>
        <pc:grpChg chg="mod">
          <ac:chgData name="Breno Nicelatchi" userId="495d62745e7169d0" providerId="LiveId" clId="{06AE16C5-8778-40B5-A502-FDC414F89126}" dt="2023-08-27T22:27:34.187" v="2668" actId="165"/>
          <ac:grpSpMkLst>
            <pc:docMk/>
            <pc:sldMk cId="605211795" sldId="485"/>
            <ac:grpSpMk id="10" creationId="{ADE9B59A-F68F-E991-0600-D23FDA6F789A}"/>
          </ac:grpSpMkLst>
        </pc:grpChg>
        <pc:grpChg chg="mod">
          <ac:chgData name="Breno Nicelatchi" userId="495d62745e7169d0" providerId="LiveId" clId="{06AE16C5-8778-40B5-A502-FDC414F89126}" dt="2023-08-27T22:27:34.187" v="2668" actId="165"/>
          <ac:grpSpMkLst>
            <pc:docMk/>
            <pc:sldMk cId="605211795" sldId="485"/>
            <ac:grpSpMk id="11" creationId="{6E64FF9F-FCD8-04AE-B62F-1070FAECF549}"/>
          </ac:grpSpMkLst>
        </pc:grpChg>
        <pc:grpChg chg="mod">
          <ac:chgData name="Breno Nicelatchi" userId="495d62745e7169d0" providerId="LiveId" clId="{06AE16C5-8778-40B5-A502-FDC414F89126}" dt="2023-08-27T22:27:34.187" v="2668" actId="165"/>
          <ac:grpSpMkLst>
            <pc:docMk/>
            <pc:sldMk cId="605211795" sldId="485"/>
            <ac:grpSpMk id="12" creationId="{51E9E3EB-2A46-CA5C-8E53-705DECEEFD80}"/>
          </ac:grpSpMkLst>
        </pc:grpChg>
        <pc:grpChg chg="mod">
          <ac:chgData name="Breno Nicelatchi" userId="495d62745e7169d0" providerId="LiveId" clId="{06AE16C5-8778-40B5-A502-FDC414F89126}" dt="2023-08-27T22:27:34.187" v="2668" actId="165"/>
          <ac:grpSpMkLst>
            <pc:docMk/>
            <pc:sldMk cId="605211795" sldId="485"/>
            <ac:grpSpMk id="13" creationId="{4A1E9B3A-CDCA-3D7A-2998-EA82B2CD10E6}"/>
          </ac:grpSpMkLst>
        </pc:grpChg>
        <pc:grpChg chg="add mod topLvl">
          <ac:chgData name="Breno Nicelatchi" userId="495d62745e7169d0" providerId="LiveId" clId="{06AE16C5-8778-40B5-A502-FDC414F89126}" dt="2023-08-27T22:27:34.187" v="2668" actId="165"/>
          <ac:grpSpMkLst>
            <pc:docMk/>
            <pc:sldMk cId="605211795" sldId="485"/>
            <ac:grpSpMk id="42" creationId="{CB2459A9-DA00-6264-60EA-803EC3DACAD0}"/>
          </ac:grpSpMkLst>
        </pc:grpChg>
        <pc:grpChg chg="add mod topLvl">
          <ac:chgData name="Breno Nicelatchi" userId="495d62745e7169d0" providerId="LiveId" clId="{06AE16C5-8778-40B5-A502-FDC414F89126}" dt="2023-08-27T22:27:34.187" v="2668" actId="165"/>
          <ac:grpSpMkLst>
            <pc:docMk/>
            <pc:sldMk cId="605211795" sldId="485"/>
            <ac:grpSpMk id="45" creationId="{B3AE27B7-E13F-A841-D1F7-A888AD7739EF}"/>
          </ac:grpSpMkLst>
        </pc:grpChg>
        <pc:grpChg chg="add mod topLvl">
          <ac:chgData name="Breno Nicelatchi" userId="495d62745e7169d0" providerId="LiveId" clId="{06AE16C5-8778-40B5-A502-FDC414F89126}" dt="2023-08-27T22:27:34.187" v="2668" actId="165"/>
          <ac:grpSpMkLst>
            <pc:docMk/>
            <pc:sldMk cId="605211795" sldId="485"/>
            <ac:grpSpMk id="48" creationId="{65A69031-F371-F8B9-26C4-CCC0A9F8F289}"/>
          </ac:grpSpMkLst>
        </pc:grpChg>
        <pc:grpChg chg="add del mod">
          <ac:chgData name="Breno Nicelatchi" userId="495d62745e7169d0" providerId="LiveId" clId="{06AE16C5-8778-40B5-A502-FDC414F89126}" dt="2023-08-27T22:26:42.127" v="2656" actId="478"/>
          <ac:grpSpMkLst>
            <pc:docMk/>
            <pc:sldMk cId="605211795" sldId="485"/>
            <ac:grpSpMk id="54" creationId="{01212924-CE58-3671-F51B-8AC38961449E}"/>
          </ac:grpSpMkLst>
        </pc:grpChg>
        <pc:grpChg chg="add del mod">
          <ac:chgData name="Breno Nicelatchi" userId="495d62745e7169d0" providerId="LiveId" clId="{06AE16C5-8778-40B5-A502-FDC414F89126}" dt="2023-08-27T22:26:42.127" v="2656" actId="478"/>
          <ac:grpSpMkLst>
            <pc:docMk/>
            <pc:sldMk cId="605211795" sldId="485"/>
            <ac:grpSpMk id="57" creationId="{EF9C712C-33DE-5547-79BB-CC4F65112A54}"/>
          </ac:grpSpMkLst>
        </pc:grpChg>
        <pc:grpChg chg="add del mod">
          <ac:chgData name="Breno Nicelatchi" userId="495d62745e7169d0" providerId="LiveId" clId="{06AE16C5-8778-40B5-A502-FDC414F89126}" dt="2023-08-27T22:26:42.127" v="2656" actId="478"/>
          <ac:grpSpMkLst>
            <pc:docMk/>
            <pc:sldMk cId="605211795" sldId="485"/>
            <ac:grpSpMk id="60" creationId="{C220680F-4956-38D8-E893-D2F1B224DEBB}"/>
          </ac:grpSpMkLst>
        </pc:grpChg>
        <pc:grpChg chg="add del mod">
          <ac:chgData name="Breno Nicelatchi" userId="495d62745e7169d0" providerId="LiveId" clId="{06AE16C5-8778-40B5-A502-FDC414F89126}" dt="2023-08-27T22:27:34.187" v="2668" actId="165"/>
          <ac:grpSpMkLst>
            <pc:docMk/>
            <pc:sldMk cId="605211795" sldId="485"/>
            <ac:grpSpMk id="63" creationId="{7F1E8ED4-A6E7-C73B-86C8-E8B377C0F93A}"/>
          </ac:grpSpMkLst>
        </pc:grpChg>
        <pc:grpChg chg="add mod">
          <ac:chgData name="Breno Nicelatchi" userId="495d62745e7169d0" providerId="LiveId" clId="{06AE16C5-8778-40B5-A502-FDC414F89126}" dt="2023-08-27T22:29:03.962" v="2709" actId="1035"/>
          <ac:grpSpMkLst>
            <pc:docMk/>
            <pc:sldMk cId="605211795" sldId="485"/>
            <ac:grpSpMk id="64" creationId="{97A056DD-CA36-0E3B-6354-F6BA10E0BA6A}"/>
          </ac:grpSpMkLst>
        </pc:grpChg>
      </pc:sldChg>
      <pc:sldChg chg="addSp delSp modSp add mod delAnim modAnim">
        <pc:chgData name="Breno Nicelatchi" userId="495d62745e7169d0" providerId="LiveId" clId="{06AE16C5-8778-40B5-A502-FDC414F89126}" dt="2023-08-27T23:33:36.362" v="2798" actId="1076"/>
        <pc:sldMkLst>
          <pc:docMk/>
          <pc:sldMk cId="3704747490" sldId="486"/>
        </pc:sldMkLst>
        <pc:spChg chg="mod">
          <ac:chgData name="Breno Nicelatchi" userId="495d62745e7169d0" providerId="LiveId" clId="{06AE16C5-8778-40B5-A502-FDC414F89126}" dt="2023-08-27T23:31:15.572" v="2772" actId="1076"/>
          <ac:spMkLst>
            <pc:docMk/>
            <pc:sldMk cId="3704747490" sldId="486"/>
            <ac:spMk id="2" creationId="{B60CFEB9-518D-99FB-899D-7C82B3A35D4A}"/>
          </ac:spMkLst>
        </pc:spChg>
        <pc:spChg chg="add del mod">
          <ac:chgData name="Breno Nicelatchi" userId="495d62745e7169d0" providerId="LiveId" clId="{06AE16C5-8778-40B5-A502-FDC414F89126}" dt="2023-08-27T23:30:21.562" v="2760" actId="478"/>
          <ac:spMkLst>
            <pc:docMk/>
            <pc:sldMk cId="3704747490" sldId="486"/>
            <ac:spMk id="3" creationId="{D08EE78A-A054-EC63-876A-105215410A9D}"/>
          </ac:spMkLst>
        </pc:spChg>
        <pc:spChg chg="add del mod">
          <ac:chgData name="Breno Nicelatchi" userId="495d62745e7169d0" providerId="LiveId" clId="{06AE16C5-8778-40B5-A502-FDC414F89126}" dt="2023-08-27T23:30:21.562" v="2760" actId="478"/>
          <ac:spMkLst>
            <pc:docMk/>
            <pc:sldMk cId="3704747490" sldId="486"/>
            <ac:spMk id="4" creationId="{0B842EF7-C765-7DD9-994B-C6D2C44B1492}"/>
          </ac:spMkLst>
        </pc:spChg>
        <pc:spChg chg="add del mod">
          <ac:chgData name="Breno Nicelatchi" userId="495d62745e7169d0" providerId="LiveId" clId="{06AE16C5-8778-40B5-A502-FDC414F89126}" dt="2023-08-27T23:31:18.939" v="2773" actId="478"/>
          <ac:spMkLst>
            <pc:docMk/>
            <pc:sldMk cId="3704747490" sldId="486"/>
            <ac:spMk id="5" creationId="{2398517B-3032-E9CB-8BB1-371972F5ABFE}"/>
          </ac:spMkLst>
        </pc:spChg>
        <pc:spChg chg="add del mod">
          <ac:chgData name="Breno Nicelatchi" userId="495d62745e7169d0" providerId="LiveId" clId="{06AE16C5-8778-40B5-A502-FDC414F89126}" dt="2023-08-27T23:31:18.939" v="2773" actId="478"/>
          <ac:spMkLst>
            <pc:docMk/>
            <pc:sldMk cId="3704747490" sldId="486"/>
            <ac:spMk id="6" creationId="{2F9869CA-9573-36F5-40B5-EC32A781C5A3}"/>
          </ac:spMkLst>
        </pc:spChg>
        <pc:spChg chg="add del mod">
          <ac:chgData name="Breno Nicelatchi" userId="495d62745e7169d0" providerId="LiveId" clId="{06AE16C5-8778-40B5-A502-FDC414F89126}" dt="2023-08-27T23:30:24.948" v="2761" actId="478"/>
          <ac:spMkLst>
            <pc:docMk/>
            <pc:sldMk cId="3704747490" sldId="486"/>
            <ac:spMk id="7" creationId="{E340352B-2F48-021C-3087-D7DF92E1AE69}"/>
          </ac:spMkLst>
        </pc:spChg>
        <pc:spChg chg="add del mod">
          <ac:chgData name="Breno Nicelatchi" userId="495d62745e7169d0" providerId="LiveId" clId="{06AE16C5-8778-40B5-A502-FDC414F89126}" dt="2023-08-27T23:31:18.939" v="2773" actId="478"/>
          <ac:spMkLst>
            <pc:docMk/>
            <pc:sldMk cId="3704747490" sldId="486"/>
            <ac:spMk id="9" creationId="{589B7A4B-BCB1-99CB-9826-5C5EE5837680}"/>
          </ac:spMkLst>
        </pc:spChg>
        <pc:spChg chg="add del mod">
          <ac:chgData name="Breno Nicelatchi" userId="495d62745e7169d0" providerId="LiveId" clId="{06AE16C5-8778-40B5-A502-FDC414F89126}" dt="2023-08-27T23:31:18.939" v="2773" actId="478"/>
          <ac:spMkLst>
            <pc:docMk/>
            <pc:sldMk cId="3704747490" sldId="486"/>
            <ac:spMk id="10" creationId="{19E69C0A-650B-9C42-C426-37E0C8C97CBB}"/>
          </ac:spMkLst>
        </pc:spChg>
        <pc:spChg chg="add del mod">
          <ac:chgData name="Breno Nicelatchi" userId="495d62745e7169d0" providerId="LiveId" clId="{06AE16C5-8778-40B5-A502-FDC414F89126}" dt="2023-08-27T23:30:24.948" v="2761" actId="478"/>
          <ac:spMkLst>
            <pc:docMk/>
            <pc:sldMk cId="3704747490" sldId="486"/>
            <ac:spMk id="11" creationId="{4D60ADC8-55F1-B4E0-00F3-B1D7B1E73B5F}"/>
          </ac:spMkLst>
        </pc:spChg>
        <pc:spChg chg="add del mod">
          <ac:chgData name="Breno Nicelatchi" userId="495d62745e7169d0" providerId="LiveId" clId="{06AE16C5-8778-40B5-A502-FDC414F89126}" dt="2023-08-27T23:32:00.947" v="2775"/>
          <ac:spMkLst>
            <pc:docMk/>
            <pc:sldMk cId="3704747490" sldId="486"/>
            <ac:spMk id="13" creationId="{53BCDED2-09C7-0853-46F1-3868942A5EE3}"/>
          </ac:spMkLst>
        </pc:spChg>
        <pc:spChg chg="mod">
          <ac:chgData name="Breno Nicelatchi" userId="495d62745e7169d0" providerId="LiveId" clId="{06AE16C5-8778-40B5-A502-FDC414F89126}" dt="2023-08-27T23:33:36.362" v="2798" actId="1076"/>
          <ac:spMkLst>
            <pc:docMk/>
            <pc:sldMk cId="3704747490" sldId="486"/>
            <ac:spMk id="17" creationId="{FFB164A2-A66C-E21E-5CF6-D57761E51708}"/>
          </ac:spMkLst>
        </pc:spChg>
        <pc:spChg chg="mod">
          <ac:chgData name="Breno Nicelatchi" userId="495d62745e7169d0" providerId="LiveId" clId="{06AE16C5-8778-40B5-A502-FDC414F89126}" dt="2023-08-27T23:33:36.362" v="2798" actId="1076"/>
          <ac:spMkLst>
            <pc:docMk/>
            <pc:sldMk cId="3704747490" sldId="486"/>
            <ac:spMk id="18" creationId="{3F27353E-8040-6523-3EE7-D0AE6E6BEAA4}"/>
          </ac:spMkLst>
        </pc:spChg>
        <pc:spChg chg="mod">
          <ac:chgData name="Breno Nicelatchi" userId="495d62745e7169d0" providerId="LiveId" clId="{06AE16C5-8778-40B5-A502-FDC414F89126}" dt="2023-08-27T23:33:36.362" v="2798" actId="1076"/>
          <ac:spMkLst>
            <pc:docMk/>
            <pc:sldMk cId="3704747490" sldId="486"/>
            <ac:spMk id="19" creationId="{BEB48F42-12D9-96B6-FEE6-5B0E3F4ADB8F}"/>
          </ac:spMkLst>
        </pc:spChg>
        <pc:spChg chg="mod">
          <ac:chgData name="Breno Nicelatchi" userId="495d62745e7169d0" providerId="LiveId" clId="{06AE16C5-8778-40B5-A502-FDC414F89126}" dt="2023-08-27T23:33:36.362" v="2798" actId="1076"/>
          <ac:spMkLst>
            <pc:docMk/>
            <pc:sldMk cId="3704747490" sldId="486"/>
            <ac:spMk id="20" creationId="{761DAA2D-DC3D-4D71-6AF3-E214E5494B1C}"/>
          </ac:spMkLst>
        </pc:spChg>
        <pc:spChg chg="mod">
          <ac:chgData name="Breno Nicelatchi" userId="495d62745e7169d0" providerId="LiveId" clId="{06AE16C5-8778-40B5-A502-FDC414F89126}" dt="2023-08-27T23:33:36.362" v="2798" actId="1076"/>
          <ac:spMkLst>
            <pc:docMk/>
            <pc:sldMk cId="3704747490" sldId="486"/>
            <ac:spMk id="21" creationId="{8AACEDD3-BAF8-D580-9BE6-A8CD790C791A}"/>
          </ac:spMkLst>
        </pc:spChg>
        <pc:spChg chg="mod">
          <ac:chgData name="Breno Nicelatchi" userId="495d62745e7169d0" providerId="LiveId" clId="{06AE16C5-8778-40B5-A502-FDC414F89126}" dt="2023-08-27T23:33:36.362" v="2798" actId="1076"/>
          <ac:spMkLst>
            <pc:docMk/>
            <pc:sldMk cId="3704747490" sldId="486"/>
            <ac:spMk id="22" creationId="{5DF34345-3907-C296-359D-DE46FEE24A7A}"/>
          </ac:spMkLst>
        </pc:spChg>
        <pc:spChg chg="mod">
          <ac:chgData name="Breno Nicelatchi" userId="495d62745e7169d0" providerId="LiveId" clId="{06AE16C5-8778-40B5-A502-FDC414F89126}" dt="2023-08-27T23:33:36.362" v="2798" actId="1076"/>
          <ac:spMkLst>
            <pc:docMk/>
            <pc:sldMk cId="3704747490" sldId="486"/>
            <ac:spMk id="23" creationId="{4E869180-8174-2695-DEB4-C988429AA0CF}"/>
          </ac:spMkLst>
        </pc:spChg>
        <pc:spChg chg="mod">
          <ac:chgData name="Breno Nicelatchi" userId="495d62745e7169d0" providerId="LiveId" clId="{06AE16C5-8778-40B5-A502-FDC414F89126}" dt="2023-08-27T23:33:36.362" v="2798" actId="1076"/>
          <ac:spMkLst>
            <pc:docMk/>
            <pc:sldMk cId="3704747490" sldId="486"/>
            <ac:spMk id="24" creationId="{8C9FE00F-EBF9-1B26-6952-CE4CD63B9A90}"/>
          </ac:spMkLst>
        </pc:spChg>
        <pc:spChg chg="add mod">
          <ac:chgData name="Breno Nicelatchi" userId="495d62745e7169d0" providerId="LiveId" clId="{06AE16C5-8778-40B5-A502-FDC414F89126}" dt="2023-08-27T23:32:56.792" v="2790" actId="2710"/>
          <ac:spMkLst>
            <pc:docMk/>
            <pc:sldMk cId="3704747490" sldId="486"/>
            <ac:spMk id="25" creationId="{A25F20EB-4B87-BDBF-9621-F77892F08A16}"/>
          </ac:spMkLst>
        </pc:spChg>
        <pc:grpChg chg="add mod">
          <ac:chgData name="Breno Nicelatchi" userId="495d62745e7169d0" providerId="LiveId" clId="{06AE16C5-8778-40B5-A502-FDC414F89126}" dt="2023-08-27T23:33:36.362" v="2798" actId="1076"/>
          <ac:grpSpMkLst>
            <pc:docMk/>
            <pc:sldMk cId="3704747490" sldId="486"/>
            <ac:grpSpMk id="14" creationId="{83DB86D8-F8D9-ED2E-1AA8-75180BAD55FA}"/>
          </ac:grpSpMkLst>
        </pc:grpChg>
        <pc:grpChg chg="mod">
          <ac:chgData name="Breno Nicelatchi" userId="495d62745e7169d0" providerId="LiveId" clId="{06AE16C5-8778-40B5-A502-FDC414F89126}" dt="2023-08-27T23:33:36.362" v="2798" actId="1076"/>
          <ac:grpSpMkLst>
            <pc:docMk/>
            <pc:sldMk cId="3704747490" sldId="486"/>
            <ac:grpSpMk id="15" creationId="{D6E5D62F-9BC6-563B-2B70-4BCD43682167}"/>
          </ac:grpSpMkLst>
        </pc:grpChg>
        <pc:grpChg chg="mod">
          <ac:chgData name="Breno Nicelatchi" userId="495d62745e7169d0" providerId="LiveId" clId="{06AE16C5-8778-40B5-A502-FDC414F89126}" dt="2023-08-27T23:33:36.362" v="2798" actId="1076"/>
          <ac:grpSpMkLst>
            <pc:docMk/>
            <pc:sldMk cId="3704747490" sldId="486"/>
            <ac:grpSpMk id="16" creationId="{ECAC3FD2-D287-0A6B-E85E-8BA14C18F1A3}"/>
          </ac:grpSpMkLst>
        </pc:grpChg>
        <pc:picChg chg="add del mod">
          <ac:chgData name="Breno Nicelatchi" userId="495d62745e7169d0" providerId="LiveId" clId="{06AE16C5-8778-40B5-A502-FDC414F89126}" dt="2023-08-27T23:31:18.939" v="2773" actId="478"/>
          <ac:picMkLst>
            <pc:docMk/>
            <pc:sldMk cId="3704747490" sldId="486"/>
            <ac:picMk id="8" creationId="{BD13F5CA-AF64-4DE6-E002-A82A2E10D720}"/>
          </ac:picMkLst>
        </pc:picChg>
        <pc:picChg chg="add del mod">
          <ac:chgData name="Breno Nicelatchi" userId="495d62745e7169d0" providerId="LiveId" clId="{06AE16C5-8778-40B5-A502-FDC414F89126}" dt="2023-08-27T23:31:18.939" v="2773" actId="478"/>
          <ac:picMkLst>
            <pc:docMk/>
            <pc:sldMk cId="3704747490" sldId="486"/>
            <ac:picMk id="12" creationId="{CB5171FE-7C49-ED2A-A25B-92DDFDED405C}"/>
          </ac:picMkLst>
        </pc:picChg>
      </pc:sldChg>
      <pc:sldChg chg="addSp delSp modSp add mod delAnim modAnim">
        <pc:chgData name="Breno Nicelatchi" userId="495d62745e7169d0" providerId="LiveId" clId="{06AE16C5-8778-40B5-A502-FDC414F89126}" dt="2023-08-27T23:38:25.374" v="2888" actId="1076"/>
        <pc:sldMkLst>
          <pc:docMk/>
          <pc:sldMk cId="25502247" sldId="487"/>
        </pc:sldMkLst>
        <pc:spChg chg="mod">
          <ac:chgData name="Breno Nicelatchi" userId="495d62745e7169d0" providerId="LiveId" clId="{06AE16C5-8778-40B5-A502-FDC414F89126}" dt="2023-08-27T23:35:51.112" v="2823" actId="1076"/>
          <ac:spMkLst>
            <pc:docMk/>
            <pc:sldMk cId="25502247" sldId="487"/>
            <ac:spMk id="2" creationId="{B60CFEB9-518D-99FB-899D-7C82B3A35D4A}"/>
          </ac:spMkLst>
        </pc:spChg>
        <pc:spChg chg="add del mod">
          <ac:chgData name="Breno Nicelatchi" userId="495d62745e7169d0" providerId="LiveId" clId="{06AE16C5-8778-40B5-A502-FDC414F89126}" dt="2023-08-27T23:34:18.451" v="2800"/>
          <ac:spMkLst>
            <pc:docMk/>
            <pc:sldMk cId="25502247" sldId="487"/>
            <ac:spMk id="3" creationId="{2E20B75A-169C-F0E2-75DA-AF29878B6594}"/>
          </ac:spMkLst>
        </pc:spChg>
        <pc:spChg chg="mod">
          <ac:chgData name="Breno Nicelatchi" userId="495d62745e7169d0" providerId="LiveId" clId="{06AE16C5-8778-40B5-A502-FDC414F89126}" dt="2023-08-27T23:36:23.732" v="2876" actId="1035"/>
          <ac:spMkLst>
            <pc:docMk/>
            <pc:sldMk cId="25502247" sldId="487"/>
            <ac:spMk id="5" creationId="{995F5F01-941B-8C15-198B-3E5C22F16037}"/>
          </ac:spMkLst>
        </pc:spChg>
        <pc:spChg chg="mod">
          <ac:chgData name="Breno Nicelatchi" userId="495d62745e7169d0" providerId="LiveId" clId="{06AE16C5-8778-40B5-A502-FDC414F89126}" dt="2023-08-27T23:36:23.732" v="2876" actId="1035"/>
          <ac:spMkLst>
            <pc:docMk/>
            <pc:sldMk cId="25502247" sldId="487"/>
            <ac:spMk id="7" creationId="{5E60963B-A4A0-460C-1FEF-68912610848E}"/>
          </ac:spMkLst>
        </pc:spChg>
        <pc:spChg chg="mod">
          <ac:chgData name="Breno Nicelatchi" userId="495d62745e7169d0" providerId="LiveId" clId="{06AE16C5-8778-40B5-A502-FDC414F89126}" dt="2023-08-27T23:36:23.732" v="2876" actId="1035"/>
          <ac:spMkLst>
            <pc:docMk/>
            <pc:sldMk cId="25502247" sldId="487"/>
            <ac:spMk id="8" creationId="{A08AEA1B-7663-384A-DAD4-FC61BF7EF263}"/>
          </ac:spMkLst>
        </pc:spChg>
        <pc:spChg chg="add mod">
          <ac:chgData name="Breno Nicelatchi" userId="495d62745e7169d0" providerId="LiveId" clId="{06AE16C5-8778-40B5-A502-FDC414F89126}" dt="2023-08-27T23:36:23.732" v="2876" actId="1035"/>
          <ac:spMkLst>
            <pc:docMk/>
            <pc:sldMk cId="25502247" sldId="487"/>
            <ac:spMk id="9" creationId="{800A9871-5E02-214E-DCF5-7305C1781C9F}"/>
          </ac:spMkLst>
        </pc:spChg>
        <pc:spChg chg="mod">
          <ac:chgData name="Breno Nicelatchi" userId="495d62745e7169d0" providerId="LiveId" clId="{06AE16C5-8778-40B5-A502-FDC414F89126}" dt="2023-08-27T23:36:17.442" v="2837" actId="1036"/>
          <ac:spMkLst>
            <pc:docMk/>
            <pc:sldMk cId="25502247" sldId="487"/>
            <ac:spMk id="11" creationId="{0E2DB99E-FCEC-430D-BE8B-296B9C2824EA}"/>
          </ac:spMkLst>
        </pc:spChg>
        <pc:spChg chg="mod">
          <ac:chgData name="Breno Nicelatchi" userId="495d62745e7169d0" providerId="LiveId" clId="{06AE16C5-8778-40B5-A502-FDC414F89126}" dt="2023-08-27T23:37:41.114" v="2884" actId="207"/>
          <ac:spMkLst>
            <pc:docMk/>
            <pc:sldMk cId="25502247" sldId="487"/>
            <ac:spMk id="12" creationId="{3EC4D1A3-0033-327F-6E23-AD97D12FA16A}"/>
          </ac:spMkLst>
        </pc:spChg>
        <pc:spChg chg="mod">
          <ac:chgData name="Breno Nicelatchi" userId="495d62745e7169d0" providerId="LiveId" clId="{06AE16C5-8778-40B5-A502-FDC414F89126}" dt="2023-08-27T23:36:17.442" v="2837" actId="1036"/>
          <ac:spMkLst>
            <pc:docMk/>
            <pc:sldMk cId="25502247" sldId="487"/>
            <ac:spMk id="13" creationId="{D60A10AC-6910-8DA7-46EF-BE2A31973455}"/>
          </ac:spMkLst>
        </pc:spChg>
        <pc:spChg chg="mod">
          <ac:chgData name="Breno Nicelatchi" userId="495d62745e7169d0" providerId="LiveId" clId="{06AE16C5-8778-40B5-A502-FDC414F89126}" dt="2023-08-27T23:37:41.114" v="2884" actId="207"/>
          <ac:spMkLst>
            <pc:docMk/>
            <pc:sldMk cId="25502247" sldId="487"/>
            <ac:spMk id="14" creationId="{0A769B04-9133-71BF-2E39-AA1254AB17AC}"/>
          </ac:spMkLst>
        </pc:spChg>
        <pc:spChg chg="mod">
          <ac:chgData name="Breno Nicelatchi" userId="495d62745e7169d0" providerId="LiveId" clId="{06AE16C5-8778-40B5-A502-FDC414F89126}" dt="2023-08-27T23:36:17.442" v="2837" actId="1036"/>
          <ac:spMkLst>
            <pc:docMk/>
            <pc:sldMk cId="25502247" sldId="487"/>
            <ac:spMk id="15" creationId="{C0A96218-FA89-208B-208B-411326B43FEC}"/>
          </ac:spMkLst>
        </pc:spChg>
        <pc:spChg chg="mod">
          <ac:chgData name="Breno Nicelatchi" userId="495d62745e7169d0" providerId="LiveId" clId="{06AE16C5-8778-40B5-A502-FDC414F89126}" dt="2023-08-27T23:36:17.442" v="2837" actId="1036"/>
          <ac:spMkLst>
            <pc:docMk/>
            <pc:sldMk cId="25502247" sldId="487"/>
            <ac:spMk id="16" creationId="{2F2D9A99-5602-3CDA-0CB5-42CE4D927011}"/>
          </ac:spMkLst>
        </pc:spChg>
        <pc:spChg chg="mod">
          <ac:chgData name="Breno Nicelatchi" userId="495d62745e7169d0" providerId="LiveId" clId="{06AE16C5-8778-40B5-A502-FDC414F89126}" dt="2023-08-27T23:36:17.442" v="2837" actId="1036"/>
          <ac:spMkLst>
            <pc:docMk/>
            <pc:sldMk cId="25502247" sldId="487"/>
            <ac:spMk id="17" creationId="{94EB3B45-3541-5D8F-A453-899014140DEF}"/>
          </ac:spMkLst>
        </pc:spChg>
        <pc:spChg chg="mod">
          <ac:chgData name="Breno Nicelatchi" userId="495d62745e7169d0" providerId="LiveId" clId="{06AE16C5-8778-40B5-A502-FDC414F89126}" dt="2023-08-27T23:37:18.302" v="2881" actId="207"/>
          <ac:spMkLst>
            <pc:docMk/>
            <pc:sldMk cId="25502247" sldId="487"/>
            <ac:spMk id="18" creationId="{F67C6CF2-06AF-515D-F578-594AA5096B2C}"/>
          </ac:spMkLst>
        </pc:spChg>
        <pc:spChg chg="mod">
          <ac:chgData name="Breno Nicelatchi" userId="495d62745e7169d0" providerId="LiveId" clId="{06AE16C5-8778-40B5-A502-FDC414F89126}" dt="2023-08-27T23:37:20.766" v="2882" actId="207"/>
          <ac:spMkLst>
            <pc:docMk/>
            <pc:sldMk cId="25502247" sldId="487"/>
            <ac:spMk id="19" creationId="{77556E61-C462-3F0E-92B6-0B81BCA9D979}"/>
          </ac:spMkLst>
        </pc:spChg>
        <pc:spChg chg="mod">
          <ac:chgData name="Breno Nicelatchi" userId="495d62745e7169d0" providerId="LiveId" clId="{06AE16C5-8778-40B5-A502-FDC414F89126}" dt="2023-08-27T23:37:41.114" v="2884" actId="207"/>
          <ac:spMkLst>
            <pc:docMk/>
            <pc:sldMk cId="25502247" sldId="487"/>
            <ac:spMk id="20" creationId="{540BF145-9358-F562-67CA-5A9C47779CBE}"/>
          </ac:spMkLst>
        </pc:spChg>
        <pc:spChg chg="mod">
          <ac:chgData name="Breno Nicelatchi" userId="495d62745e7169d0" providerId="LiveId" clId="{06AE16C5-8778-40B5-A502-FDC414F89126}" dt="2023-08-27T23:37:41.114" v="2884" actId="207"/>
          <ac:spMkLst>
            <pc:docMk/>
            <pc:sldMk cId="25502247" sldId="487"/>
            <ac:spMk id="21" creationId="{8AEF1DE7-2695-A231-DDCB-0001A07D2083}"/>
          </ac:spMkLst>
        </pc:spChg>
        <pc:spChg chg="mod">
          <ac:chgData name="Breno Nicelatchi" userId="495d62745e7169d0" providerId="LiveId" clId="{06AE16C5-8778-40B5-A502-FDC414F89126}" dt="2023-08-27T23:37:09.550" v="2880" actId="207"/>
          <ac:spMkLst>
            <pc:docMk/>
            <pc:sldMk cId="25502247" sldId="487"/>
            <ac:spMk id="22" creationId="{AF6F9F26-861B-9827-CD1C-915228A5233D}"/>
          </ac:spMkLst>
        </pc:spChg>
        <pc:spChg chg="mod">
          <ac:chgData name="Breno Nicelatchi" userId="495d62745e7169d0" providerId="LiveId" clId="{06AE16C5-8778-40B5-A502-FDC414F89126}" dt="2023-08-27T23:37:18.302" v="2881" actId="207"/>
          <ac:spMkLst>
            <pc:docMk/>
            <pc:sldMk cId="25502247" sldId="487"/>
            <ac:spMk id="23" creationId="{8353BBAD-FB16-8E5D-EBD1-B16D807CF2E1}"/>
          </ac:spMkLst>
        </pc:spChg>
        <pc:spChg chg="mod">
          <ac:chgData name="Breno Nicelatchi" userId="495d62745e7169d0" providerId="LiveId" clId="{06AE16C5-8778-40B5-A502-FDC414F89126}" dt="2023-08-27T23:37:25.984" v="2883" actId="207"/>
          <ac:spMkLst>
            <pc:docMk/>
            <pc:sldMk cId="25502247" sldId="487"/>
            <ac:spMk id="24" creationId="{DD33B2FD-8233-7C32-8E03-CE243C4720D7}"/>
          </ac:spMkLst>
        </pc:spChg>
        <pc:spChg chg="add del mod">
          <ac:chgData name="Breno Nicelatchi" userId="495d62745e7169d0" providerId="LiveId" clId="{06AE16C5-8778-40B5-A502-FDC414F89126}" dt="2023-08-27T23:38:02.627" v="2886" actId="478"/>
          <ac:spMkLst>
            <pc:docMk/>
            <pc:sldMk cId="25502247" sldId="487"/>
            <ac:spMk id="25" creationId="{232CF609-7E88-2825-F61E-30CF36C12DD3}"/>
          </ac:spMkLst>
        </pc:spChg>
        <pc:grpChg chg="add mod">
          <ac:chgData name="Breno Nicelatchi" userId="495d62745e7169d0" providerId="LiveId" clId="{06AE16C5-8778-40B5-A502-FDC414F89126}" dt="2023-08-27T23:36:23.732" v="2876" actId="1035"/>
          <ac:grpSpMkLst>
            <pc:docMk/>
            <pc:sldMk cId="25502247" sldId="487"/>
            <ac:grpSpMk id="4" creationId="{C03DD169-B46C-5ED9-92CE-5FC57714924B}"/>
          </ac:grpSpMkLst>
        </pc:grpChg>
        <pc:grpChg chg="mod">
          <ac:chgData name="Breno Nicelatchi" userId="495d62745e7169d0" providerId="LiveId" clId="{06AE16C5-8778-40B5-A502-FDC414F89126}" dt="2023-08-27T23:36:23.732" v="2876" actId="1035"/>
          <ac:grpSpMkLst>
            <pc:docMk/>
            <pc:sldMk cId="25502247" sldId="487"/>
            <ac:grpSpMk id="6" creationId="{1D7457C7-132E-1981-10B5-FEFBBEBBDF9A}"/>
          </ac:grpSpMkLst>
        </pc:grpChg>
        <pc:grpChg chg="add mod">
          <ac:chgData name="Breno Nicelatchi" userId="495d62745e7169d0" providerId="LiveId" clId="{06AE16C5-8778-40B5-A502-FDC414F89126}" dt="2023-08-27T23:36:42.785" v="2879" actId="166"/>
          <ac:grpSpMkLst>
            <pc:docMk/>
            <pc:sldMk cId="25502247" sldId="487"/>
            <ac:grpSpMk id="10" creationId="{E9A25296-D903-E674-D03D-278ADD265EFD}"/>
          </ac:grpSpMkLst>
        </pc:grpChg>
        <pc:picChg chg="add mod">
          <ac:chgData name="Breno Nicelatchi" userId="495d62745e7169d0" providerId="LiveId" clId="{06AE16C5-8778-40B5-A502-FDC414F89126}" dt="2023-08-27T23:38:25.374" v="2888" actId="1076"/>
          <ac:picMkLst>
            <pc:docMk/>
            <pc:sldMk cId="25502247" sldId="487"/>
            <ac:picMk id="26" creationId="{B3E4040F-484E-5E56-8036-434829D627FB}"/>
          </ac:picMkLst>
        </pc:picChg>
      </pc:sldChg>
      <pc:sldChg chg="add del">
        <pc:chgData name="Breno Nicelatchi" userId="495d62745e7169d0" providerId="LiveId" clId="{06AE16C5-8778-40B5-A502-FDC414F89126}" dt="2023-08-27T23:57:51.421" v="2918" actId="47"/>
        <pc:sldMkLst>
          <pc:docMk/>
          <pc:sldMk cId="1144249799" sldId="488"/>
        </pc:sldMkLst>
      </pc:sldChg>
      <pc:sldChg chg="add del">
        <pc:chgData name="Breno Nicelatchi" userId="495d62745e7169d0" providerId="LiveId" clId="{06AE16C5-8778-40B5-A502-FDC414F89126}" dt="2023-08-27T23:57:51.421" v="2918" actId="47"/>
        <pc:sldMkLst>
          <pc:docMk/>
          <pc:sldMk cId="1182120046" sldId="489"/>
        </pc:sldMkLst>
      </pc:sldChg>
      <pc:sldChg chg="addSp delSp modSp add mod modAnim">
        <pc:chgData name="Breno Nicelatchi" userId="495d62745e7169d0" providerId="LiveId" clId="{06AE16C5-8778-40B5-A502-FDC414F89126}" dt="2023-08-28T17:48:35.919" v="3865" actId="2710"/>
        <pc:sldMkLst>
          <pc:docMk/>
          <pc:sldMk cId="3425469163" sldId="490"/>
        </pc:sldMkLst>
        <pc:spChg chg="add del mod">
          <ac:chgData name="Breno Nicelatchi" userId="495d62745e7169d0" providerId="LiveId" clId="{06AE16C5-8778-40B5-A502-FDC414F89126}" dt="2023-08-27T23:55:48.985" v="2899"/>
          <ac:spMkLst>
            <pc:docMk/>
            <pc:sldMk cId="3425469163" sldId="490"/>
            <ac:spMk id="3" creationId="{A5D2E2A1-F5B3-9294-AC39-C582CF4BE7FC}"/>
          </ac:spMkLst>
        </pc:spChg>
        <pc:spChg chg="mod">
          <ac:chgData name="Breno Nicelatchi" userId="495d62745e7169d0" providerId="LiveId" clId="{06AE16C5-8778-40B5-A502-FDC414F89126}" dt="2023-08-27T23:56:10.028" v="2901" actId="1076"/>
          <ac:spMkLst>
            <pc:docMk/>
            <pc:sldMk cId="3425469163" sldId="490"/>
            <ac:spMk id="5" creationId="{8030E928-7CA4-D80E-5F15-AE935739C514}"/>
          </ac:spMkLst>
        </pc:spChg>
        <pc:spChg chg="mod">
          <ac:chgData name="Breno Nicelatchi" userId="495d62745e7169d0" providerId="LiveId" clId="{06AE16C5-8778-40B5-A502-FDC414F89126}" dt="2023-08-27T23:56:10.028" v="2901" actId="1076"/>
          <ac:spMkLst>
            <pc:docMk/>
            <pc:sldMk cId="3425469163" sldId="490"/>
            <ac:spMk id="6" creationId="{81DC1877-3805-F9C3-3BE4-58175034FC8C}"/>
          </ac:spMkLst>
        </pc:spChg>
        <pc:spChg chg="add del mod">
          <ac:chgData name="Breno Nicelatchi" userId="495d62745e7169d0" providerId="LiveId" clId="{06AE16C5-8778-40B5-A502-FDC414F89126}" dt="2023-08-27T23:56:22.691" v="2902" actId="478"/>
          <ac:spMkLst>
            <pc:docMk/>
            <pc:sldMk cId="3425469163" sldId="490"/>
            <ac:spMk id="7" creationId="{90E1CB59-B357-1CB1-9DA1-74409410CEE3}"/>
          </ac:spMkLst>
        </pc:spChg>
        <pc:spChg chg="add mod">
          <ac:chgData name="Breno Nicelatchi" userId="495d62745e7169d0" providerId="LiveId" clId="{06AE16C5-8778-40B5-A502-FDC414F89126}" dt="2023-08-27T23:57:43.713" v="2917" actId="1076"/>
          <ac:spMkLst>
            <pc:docMk/>
            <pc:sldMk cId="3425469163" sldId="490"/>
            <ac:spMk id="8" creationId="{D4B76AB5-E3A3-5F65-E5E3-73D7721F3A9C}"/>
          </ac:spMkLst>
        </pc:spChg>
        <pc:spChg chg="add mod">
          <ac:chgData name="Breno Nicelatchi" userId="495d62745e7169d0" providerId="LiveId" clId="{06AE16C5-8778-40B5-A502-FDC414F89126}" dt="2023-08-27T23:57:43.713" v="2917" actId="1076"/>
          <ac:spMkLst>
            <pc:docMk/>
            <pc:sldMk cId="3425469163" sldId="490"/>
            <ac:spMk id="9" creationId="{C227C288-080C-CA80-8F4F-D4F491EA4F7B}"/>
          </ac:spMkLst>
        </pc:spChg>
        <pc:spChg chg="mod">
          <ac:chgData name="Breno Nicelatchi" userId="495d62745e7169d0" providerId="LiveId" clId="{06AE16C5-8778-40B5-A502-FDC414F89126}" dt="2023-08-27T23:57:43.713" v="2917" actId="1076"/>
          <ac:spMkLst>
            <pc:docMk/>
            <pc:sldMk cId="3425469163" sldId="490"/>
            <ac:spMk id="11" creationId="{687ABC6E-8BA7-3F39-843E-03F68B3F01A8}"/>
          </ac:spMkLst>
        </pc:spChg>
        <pc:spChg chg="mod">
          <ac:chgData name="Breno Nicelatchi" userId="495d62745e7169d0" providerId="LiveId" clId="{06AE16C5-8778-40B5-A502-FDC414F89126}" dt="2023-08-27T23:59:36.158" v="2968" actId="207"/>
          <ac:spMkLst>
            <pc:docMk/>
            <pc:sldMk cId="3425469163" sldId="490"/>
            <ac:spMk id="12" creationId="{AE4CFA70-8A1D-BCCF-3D93-1445C6D90A4F}"/>
          </ac:spMkLst>
        </pc:spChg>
        <pc:spChg chg="add mod">
          <ac:chgData name="Breno Nicelatchi" userId="495d62745e7169d0" providerId="LiveId" clId="{06AE16C5-8778-40B5-A502-FDC414F89126}" dt="2023-08-27T23:57:43.713" v="2917" actId="1076"/>
          <ac:spMkLst>
            <pc:docMk/>
            <pc:sldMk cId="3425469163" sldId="490"/>
            <ac:spMk id="13" creationId="{21976619-1CBF-A7BE-1757-86367DF3B959}"/>
          </ac:spMkLst>
        </pc:spChg>
        <pc:spChg chg="mod">
          <ac:chgData name="Breno Nicelatchi" userId="495d62745e7169d0" providerId="LiveId" clId="{06AE16C5-8778-40B5-A502-FDC414F89126}" dt="2023-08-27T23:56:30.600" v="2903"/>
          <ac:spMkLst>
            <pc:docMk/>
            <pc:sldMk cId="3425469163" sldId="490"/>
            <ac:spMk id="16" creationId="{BE7FE2BB-4BBD-B371-3848-BF6478E0A3CF}"/>
          </ac:spMkLst>
        </pc:spChg>
        <pc:spChg chg="mod">
          <ac:chgData name="Breno Nicelatchi" userId="495d62745e7169d0" providerId="LiveId" clId="{06AE16C5-8778-40B5-A502-FDC414F89126}" dt="2023-08-27T23:56:30.600" v="2903"/>
          <ac:spMkLst>
            <pc:docMk/>
            <pc:sldMk cId="3425469163" sldId="490"/>
            <ac:spMk id="17" creationId="{33505EAD-84A6-A65E-AF71-82EC425FFB57}"/>
          </ac:spMkLst>
        </pc:spChg>
        <pc:spChg chg="mod">
          <ac:chgData name="Breno Nicelatchi" userId="495d62745e7169d0" providerId="LiveId" clId="{06AE16C5-8778-40B5-A502-FDC414F89126}" dt="2023-08-27T23:56:30.600" v="2903"/>
          <ac:spMkLst>
            <pc:docMk/>
            <pc:sldMk cId="3425469163" sldId="490"/>
            <ac:spMk id="19" creationId="{D81E6DE8-BFE4-D4A9-FA3D-21F7419A9DA0}"/>
          </ac:spMkLst>
        </pc:spChg>
        <pc:spChg chg="mod">
          <ac:chgData name="Breno Nicelatchi" userId="495d62745e7169d0" providerId="LiveId" clId="{06AE16C5-8778-40B5-A502-FDC414F89126}" dt="2023-08-27T23:56:30.600" v="2903"/>
          <ac:spMkLst>
            <pc:docMk/>
            <pc:sldMk cId="3425469163" sldId="490"/>
            <ac:spMk id="20" creationId="{C98B3E3B-DEBC-60B2-2F8C-4BA6B2140C3A}"/>
          </ac:spMkLst>
        </pc:spChg>
        <pc:spChg chg="mod">
          <ac:chgData name="Breno Nicelatchi" userId="495d62745e7169d0" providerId="LiveId" clId="{06AE16C5-8778-40B5-A502-FDC414F89126}" dt="2023-08-27T23:56:30.600" v="2903"/>
          <ac:spMkLst>
            <pc:docMk/>
            <pc:sldMk cId="3425469163" sldId="490"/>
            <ac:spMk id="21" creationId="{DDD1B948-A04F-18E0-1973-B4C96F66B53E}"/>
          </ac:spMkLst>
        </pc:spChg>
        <pc:spChg chg="mod">
          <ac:chgData name="Breno Nicelatchi" userId="495d62745e7169d0" providerId="LiveId" clId="{06AE16C5-8778-40B5-A502-FDC414F89126}" dt="2023-08-27T23:56:30.600" v="2903"/>
          <ac:spMkLst>
            <pc:docMk/>
            <pc:sldMk cId="3425469163" sldId="490"/>
            <ac:spMk id="22" creationId="{5657E24D-4997-C178-F3D9-B14D322E7E04}"/>
          </ac:spMkLst>
        </pc:spChg>
        <pc:spChg chg="mod">
          <ac:chgData name="Breno Nicelatchi" userId="495d62745e7169d0" providerId="LiveId" clId="{06AE16C5-8778-40B5-A502-FDC414F89126}" dt="2023-08-27T23:56:30.600" v="2903"/>
          <ac:spMkLst>
            <pc:docMk/>
            <pc:sldMk cId="3425469163" sldId="490"/>
            <ac:spMk id="23" creationId="{B0C6FE48-36E4-55A5-069D-FE32F0999498}"/>
          </ac:spMkLst>
        </pc:spChg>
        <pc:spChg chg="mod">
          <ac:chgData name="Breno Nicelatchi" userId="495d62745e7169d0" providerId="LiveId" clId="{06AE16C5-8778-40B5-A502-FDC414F89126}" dt="2023-08-27T23:56:30.600" v="2903"/>
          <ac:spMkLst>
            <pc:docMk/>
            <pc:sldMk cId="3425469163" sldId="490"/>
            <ac:spMk id="24" creationId="{32387EDB-A997-AF6E-11B9-C06411FEEB1A}"/>
          </ac:spMkLst>
        </pc:spChg>
        <pc:spChg chg="mod">
          <ac:chgData name="Breno Nicelatchi" userId="495d62745e7169d0" providerId="LiveId" clId="{06AE16C5-8778-40B5-A502-FDC414F89126}" dt="2023-08-27T23:56:30.600" v="2903"/>
          <ac:spMkLst>
            <pc:docMk/>
            <pc:sldMk cId="3425469163" sldId="490"/>
            <ac:spMk id="25" creationId="{0C2D2F88-4F86-15B6-CF3A-8502EB322DE2}"/>
          </ac:spMkLst>
        </pc:spChg>
        <pc:spChg chg="mod">
          <ac:chgData name="Breno Nicelatchi" userId="495d62745e7169d0" providerId="LiveId" clId="{06AE16C5-8778-40B5-A502-FDC414F89126}" dt="2023-08-27T23:56:30.600" v="2903"/>
          <ac:spMkLst>
            <pc:docMk/>
            <pc:sldMk cId="3425469163" sldId="490"/>
            <ac:spMk id="26" creationId="{0C3BA539-1B5E-D1BF-0F98-AABF85512AB6}"/>
          </ac:spMkLst>
        </pc:spChg>
        <pc:spChg chg="mod">
          <ac:chgData name="Breno Nicelatchi" userId="495d62745e7169d0" providerId="LiveId" clId="{06AE16C5-8778-40B5-A502-FDC414F89126}" dt="2023-08-27T23:56:30.600" v="2903"/>
          <ac:spMkLst>
            <pc:docMk/>
            <pc:sldMk cId="3425469163" sldId="490"/>
            <ac:spMk id="27" creationId="{C38A5E9E-1FE9-2442-C1AD-A217800DB324}"/>
          </ac:spMkLst>
        </pc:spChg>
        <pc:spChg chg="mod">
          <ac:chgData name="Breno Nicelatchi" userId="495d62745e7169d0" providerId="LiveId" clId="{06AE16C5-8778-40B5-A502-FDC414F89126}" dt="2023-08-27T23:56:30.600" v="2903"/>
          <ac:spMkLst>
            <pc:docMk/>
            <pc:sldMk cId="3425469163" sldId="490"/>
            <ac:spMk id="28" creationId="{713328CA-1ACB-B70D-F7FD-12641100302B}"/>
          </ac:spMkLst>
        </pc:spChg>
        <pc:spChg chg="mod">
          <ac:chgData name="Breno Nicelatchi" userId="495d62745e7169d0" providerId="LiveId" clId="{06AE16C5-8778-40B5-A502-FDC414F89126}" dt="2023-08-27T23:56:30.600" v="2903"/>
          <ac:spMkLst>
            <pc:docMk/>
            <pc:sldMk cId="3425469163" sldId="490"/>
            <ac:spMk id="29" creationId="{B1EF95F6-8B9C-ABC2-E10B-8A02385595AA}"/>
          </ac:spMkLst>
        </pc:spChg>
        <pc:spChg chg="mod">
          <ac:chgData name="Breno Nicelatchi" userId="495d62745e7169d0" providerId="LiveId" clId="{06AE16C5-8778-40B5-A502-FDC414F89126}" dt="2023-08-27T23:56:30.600" v="2903"/>
          <ac:spMkLst>
            <pc:docMk/>
            <pc:sldMk cId="3425469163" sldId="490"/>
            <ac:spMk id="30" creationId="{DC952FFD-0CDB-F826-4E7F-6421D5F9A0D3}"/>
          </ac:spMkLst>
        </pc:spChg>
        <pc:spChg chg="mod">
          <ac:chgData name="Breno Nicelatchi" userId="495d62745e7169d0" providerId="LiveId" clId="{06AE16C5-8778-40B5-A502-FDC414F89126}" dt="2023-08-27T23:56:30.600" v="2903"/>
          <ac:spMkLst>
            <pc:docMk/>
            <pc:sldMk cId="3425469163" sldId="490"/>
            <ac:spMk id="31" creationId="{BEA365A1-1D00-46CA-D0DB-68A4361C3DD2}"/>
          </ac:spMkLst>
        </pc:spChg>
        <pc:spChg chg="mod">
          <ac:chgData name="Breno Nicelatchi" userId="495d62745e7169d0" providerId="LiveId" clId="{06AE16C5-8778-40B5-A502-FDC414F89126}" dt="2023-08-27T23:56:30.600" v="2903"/>
          <ac:spMkLst>
            <pc:docMk/>
            <pc:sldMk cId="3425469163" sldId="490"/>
            <ac:spMk id="32" creationId="{18B83BDE-3D3B-C09A-8DCA-2FFAB8D80139}"/>
          </ac:spMkLst>
        </pc:spChg>
        <pc:spChg chg="mod">
          <ac:chgData name="Breno Nicelatchi" userId="495d62745e7169d0" providerId="LiveId" clId="{06AE16C5-8778-40B5-A502-FDC414F89126}" dt="2023-08-27T23:56:30.600" v="2903"/>
          <ac:spMkLst>
            <pc:docMk/>
            <pc:sldMk cId="3425469163" sldId="490"/>
            <ac:spMk id="33" creationId="{04CFCC60-CDCB-C5BA-A12E-54A7169508CF}"/>
          </ac:spMkLst>
        </pc:spChg>
        <pc:spChg chg="mod">
          <ac:chgData name="Breno Nicelatchi" userId="495d62745e7169d0" providerId="LiveId" clId="{06AE16C5-8778-40B5-A502-FDC414F89126}" dt="2023-08-27T23:56:30.600" v="2903"/>
          <ac:spMkLst>
            <pc:docMk/>
            <pc:sldMk cId="3425469163" sldId="490"/>
            <ac:spMk id="34" creationId="{E412D753-E687-556B-E49F-2D77B989AB6F}"/>
          </ac:spMkLst>
        </pc:spChg>
        <pc:spChg chg="mod">
          <ac:chgData name="Breno Nicelatchi" userId="495d62745e7169d0" providerId="LiveId" clId="{06AE16C5-8778-40B5-A502-FDC414F89126}" dt="2023-08-27T23:56:30.600" v="2903"/>
          <ac:spMkLst>
            <pc:docMk/>
            <pc:sldMk cId="3425469163" sldId="490"/>
            <ac:spMk id="35" creationId="{7305127A-40E9-2E61-C23A-A32380CEA7C6}"/>
          </ac:spMkLst>
        </pc:spChg>
        <pc:spChg chg="mod">
          <ac:chgData name="Breno Nicelatchi" userId="495d62745e7169d0" providerId="LiveId" clId="{06AE16C5-8778-40B5-A502-FDC414F89126}" dt="2023-08-27T23:56:30.600" v="2903"/>
          <ac:spMkLst>
            <pc:docMk/>
            <pc:sldMk cId="3425469163" sldId="490"/>
            <ac:spMk id="36" creationId="{FAEA542E-F16C-05DC-7637-3AB85BC12BE4}"/>
          </ac:spMkLst>
        </pc:spChg>
        <pc:spChg chg="mod">
          <ac:chgData name="Breno Nicelatchi" userId="495d62745e7169d0" providerId="LiveId" clId="{06AE16C5-8778-40B5-A502-FDC414F89126}" dt="2023-08-27T23:56:30.600" v="2903"/>
          <ac:spMkLst>
            <pc:docMk/>
            <pc:sldMk cId="3425469163" sldId="490"/>
            <ac:spMk id="37" creationId="{2F1DA1BA-D871-5559-C5B4-AB7FA2933227}"/>
          </ac:spMkLst>
        </pc:spChg>
        <pc:spChg chg="mod">
          <ac:chgData name="Breno Nicelatchi" userId="495d62745e7169d0" providerId="LiveId" clId="{06AE16C5-8778-40B5-A502-FDC414F89126}" dt="2023-08-27T23:56:30.600" v="2903"/>
          <ac:spMkLst>
            <pc:docMk/>
            <pc:sldMk cId="3425469163" sldId="490"/>
            <ac:spMk id="38" creationId="{4A6A1513-B1BE-247A-1908-BE83E085365B}"/>
          </ac:spMkLst>
        </pc:spChg>
        <pc:spChg chg="mod">
          <ac:chgData name="Breno Nicelatchi" userId="495d62745e7169d0" providerId="LiveId" clId="{06AE16C5-8778-40B5-A502-FDC414F89126}" dt="2023-08-27T23:56:30.600" v="2903"/>
          <ac:spMkLst>
            <pc:docMk/>
            <pc:sldMk cId="3425469163" sldId="490"/>
            <ac:spMk id="39" creationId="{D1010B8C-9928-7930-CB70-57761A7BA73E}"/>
          </ac:spMkLst>
        </pc:spChg>
        <pc:spChg chg="mod">
          <ac:chgData name="Breno Nicelatchi" userId="495d62745e7169d0" providerId="LiveId" clId="{06AE16C5-8778-40B5-A502-FDC414F89126}" dt="2023-08-27T23:56:30.600" v="2903"/>
          <ac:spMkLst>
            <pc:docMk/>
            <pc:sldMk cId="3425469163" sldId="490"/>
            <ac:spMk id="40" creationId="{64716158-F129-5747-33FB-8F2D8F8DC25A}"/>
          </ac:spMkLst>
        </pc:spChg>
        <pc:spChg chg="mod">
          <ac:chgData name="Breno Nicelatchi" userId="495d62745e7169d0" providerId="LiveId" clId="{06AE16C5-8778-40B5-A502-FDC414F89126}" dt="2023-08-27T23:56:30.600" v="2903"/>
          <ac:spMkLst>
            <pc:docMk/>
            <pc:sldMk cId="3425469163" sldId="490"/>
            <ac:spMk id="41" creationId="{1EA79C96-19FF-D772-1767-1A2A73C3811C}"/>
          </ac:spMkLst>
        </pc:spChg>
        <pc:spChg chg="mod">
          <ac:chgData name="Breno Nicelatchi" userId="495d62745e7169d0" providerId="LiveId" clId="{06AE16C5-8778-40B5-A502-FDC414F89126}" dt="2023-08-27T23:56:30.600" v="2903"/>
          <ac:spMkLst>
            <pc:docMk/>
            <pc:sldMk cId="3425469163" sldId="490"/>
            <ac:spMk id="42" creationId="{C6F7524B-D93B-9591-E932-65756C570A97}"/>
          </ac:spMkLst>
        </pc:spChg>
        <pc:spChg chg="add mod">
          <ac:chgData name="Breno Nicelatchi" userId="495d62745e7169d0" providerId="LiveId" clId="{06AE16C5-8778-40B5-A502-FDC414F89126}" dt="2023-08-27T23:59:30.095" v="2967" actId="207"/>
          <ac:spMkLst>
            <pc:docMk/>
            <pc:sldMk cId="3425469163" sldId="490"/>
            <ac:spMk id="44" creationId="{458FD62A-9E53-1FA4-BB19-8AC25E10B504}"/>
          </ac:spMkLst>
        </pc:spChg>
        <pc:spChg chg="add mod">
          <ac:chgData name="Breno Nicelatchi" userId="495d62745e7169d0" providerId="LiveId" clId="{06AE16C5-8778-40B5-A502-FDC414F89126}" dt="2023-08-27T23:57:43.713" v="2917" actId="1076"/>
          <ac:spMkLst>
            <pc:docMk/>
            <pc:sldMk cId="3425469163" sldId="490"/>
            <ac:spMk id="45" creationId="{E30E88EA-AC1C-5B31-8CF6-AC9FC9D0DF77}"/>
          </ac:spMkLst>
        </pc:spChg>
        <pc:spChg chg="add mod">
          <ac:chgData name="Breno Nicelatchi" userId="495d62745e7169d0" providerId="LiveId" clId="{06AE16C5-8778-40B5-A502-FDC414F89126}" dt="2023-08-27T23:57:43.713" v="2917" actId="1076"/>
          <ac:spMkLst>
            <pc:docMk/>
            <pc:sldMk cId="3425469163" sldId="490"/>
            <ac:spMk id="46" creationId="{C9B4B3BA-1B0E-5569-A37C-DEB0373A9CC8}"/>
          </ac:spMkLst>
        </pc:spChg>
        <pc:spChg chg="add mod">
          <ac:chgData name="Breno Nicelatchi" userId="495d62745e7169d0" providerId="LiveId" clId="{06AE16C5-8778-40B5-A502-FDC414F89126}" dt="2023-08-27T23:57:43.713" v="2917" actId="1076"/>
          <ac:spMkLst>
            <pc:docMk/>
            <pc:sldMk cId="3425469163" sldId="490"/>
            <ac:spMk id="47" creationId="{89B34D35-C725-3EDD-F599-2AF0FC3938BF}"/>
          </ac:spMkLst>
        </pc:spChg>
        <pc:spChg chg="add mod">
          <ac:chgData name="Breno Nicelatchi" userId="495d62745e7169d0" providerId="LiveId" clId="{06AE16C5-8778-40B5-A502-FDC414F89126}" dt="2023-08-27T23:57:43.713" v="2917" actId="1076"/>
          <ac:spMkLst>
            <pc:docMk/>
            <pc:sldMk cId="3425469163" sldId="490"/>
            <ac:spMk id="48" creationId="{4B2BA0E9-4D77-6ACA-9635-1C1EB7662A86}"/>
          </ac:spMkLst>
        </pc:spChg>
        <pc:spChg chg="add mod">
          <ac:chgData name="Breno Nicelatchi" userId="495d62745e7169d0" providerId="LiveId" clId="{06AE16C5-8778-40B5-A502-FDC414F89126}" dt="2023-08-27T23:57:43.713" v="2917" actId="1076"/>
          <ac:spMkLst>
            <pc:docMk/>
            <pc:sldMk cId="3425469163" sldId="490"/>
            <ac:spMk id="49" creationId="{984FB6CD-7FD1-2579-BE0E-7C6B73CBAB4A}"/>
          </ac:spMkLst>
        </pc:spChg>
        <pc:spChg chg="mod">
          <ac:chgData name="Breno Nicelatchi" userId="495d62745e7169d0" providerId="LiveId" clId="{06AE16C5-8778-40B5-A502-FDC414F89126}" dt="2023-08-27T23:56:30.600" v="2903"/>
          <ac:spMkLst>
            <pc:docMk/>
            <pc:sldMk cId="3425469163" sldId="490"/>
            <ac:spMk id="52" creationId="{7D18A913-53C7-B36D-F585-B415687E9B3A}"/>
          </ac:spMkLst>
        </pc:spChg>
        <pc:spChg chg="mod">
          <ac:chgData name="Breno Nicelatchi" userId="495d62745e7169d0" providerId="LiveId" clId="{06AE16C5-8778-40B5-A502-FDC414F89126}" dt="2023-08-27T23:56:30.600" v="2903"/>
          <ac:spMkLst>
            <pc:docMk/>
            <pc:sldMk cId="3425469163" sldId="490"/>
            <ac:spMk id="53" creationId="{ECFB440C-B7EE-173B-33CF-9D470AF5C2B1}"/>
          </ac:spMkLst>
        </pc:spChg>
        <pc:spChg chg="mod">
          <ac:chgData name="Breno Nicelatchi" userId="495d62745e7169d0" providerId="LiveId" clId="{06AE16C5-8778-40B5-A502-FDC414F89126}" dt="2023-08-27T23:56:30.600" v="2903"/>
          <ac:spMkLst>
            <pc:docMk/>
            <pc:sldMk cId="3425469163" sldId="490"/>
            <ac:spMk id="55" creationId="{DEF6BCC2-E8FB-6CD2-D63A-A3BFB7AD4A95}"/>
          </ac:spMkLst>
        </pc:spChg>
        <pc:spChg chg="mod">
          <ac:chgData name="Breno Nicelatchi" userId="495d62745e7169d0" providerId="LiveId" clId="{06AE16C5-8778-40B5-A502-FDC414F89126}" dt="2023-08-27T23:56:30.600" v="2903"/>
          <ac:spMkLst>
            <pc:docMk/>
            <pc:sldMk cId="3425469163" sldId="490"/>
            <ac:spMk id="56" creationId="{50638250-ECC0-467D-42A4-D35FF0D783D2}"/>
          </ac:spMkLst>
        </pc:spChg>
        <pc:spChg chg="mod">
          <ac:chgData name="Breno Nicelatchi" userId="495d62745e7169d0" providerId="LiveId" clId="{06AE16C5-8778-40B5-A502-FDC414F89126}" dt="2023-08-27T23:56:30.600" v="2903"/>
          <ac:spMkLst>
            <pc:docMk/>
            <pc:sldMk cId="3425469163" sldId="490"/>
            <ac:spMk id="57" creationId="{65FE86F1-D627-2EFB-AB66-C483AD8BB8DD}"/>
          </ac:spMkLst>
        </pc:spChg>
        <pc:spChg chg="mod">
          <ac:chgData name="Breno Nicelatchi" userId="495d62745e7169d0" providerId="LiveId" clId="{06AE16C5-8778-40B5-A502-FDC414F89126}" dt="2023-08-27T23:56:30.600" v="2903"/>
          <ac:spMkLst>
            <pc:docMk/>
            <pc:sldMk cId="3425469163" sldId="490"/>
            <ac:spMk id="58" creationId="{A492DED6-1FF4-78E5-A80A-3A5F8B72E312}"/>
          </ac:spMkLst>
        </pc:spChg>
        <pc:spChg chg="mod">
          <ac:chgData name="Breno Nicelatchi" userId="495d62745e7169d0" providerId="LiveId" clId="{06AE16C5-8778-40B5-A502-FDC414F89126}" dt="2023-08-27T23:56:30.600" v="2903"/>
          <ac:spMkLst>
            <pc:docMk/>
            <pc:sldMk cId="3425469163" sldId="490"/>
            <ac:spMk id="59" creationId="{0C22A4F9-229C-6C25-025D-B20DD3C3E2B3}"/>
          </ac:spMkLst>
        </pc:spChg>
        <pc:spChg chg="mod">
          <ac:chgData name="Breno Nicelatchi" userId="495d62745e7169d0" providerId="LiveId" clId="{06AE16C5-8778-40B5-A502-FDC414F89126}" dt="2023-08-27T23:56:30.600" v="2903"/>
          <ac:spMkLst>
            <pc:docMk/>
            <pc:sldMk cId="3425469163" sldId="490"/>
            <ac:spMk id="60" creationId="{F8B1913C-2F04-3067-6D97-EFF6B8D5EFE2}"/>
          </ac:spMkLst>
        </pc:spChg>
        <pc:spChg chg="mod">
          <ac:chgData name="Breno Nicelatchi" userId="495d62745e7169d0" providerId="LiveId" clId="{06AE16C5-8778-40B5-A502-FDC414F89126}" dt="2023-08-27T23:56:30.600" v="2903"/>
          <ac:spMkLst>
            <pc:docMk/>
            <pc:sldMk cId="3425469163" sldId="490"/>
            <ac:spMk id="61" creationId="{4365A3E0-FA2F-E33C-932C-B76430173E3C}"/>
          </ac:spMkLst>
        </pc:spChg>
        <pc:spChg chg="mod">
          <ac:chgData name="Breno Nicelatchi" userId="495d62745e7169d0" providerId="LiveId" clId="{06AE16C5-8778-40B5-A502-FDC414F89126}" dt="2023-08-27T23:56:30.600" v="2903"/>
          <ac:spMkLst>
            <pc:docMk/>
            <pc:sldMk cId="3425469163" sldId="490"/>
            <ac:spMk id="62" creationId="{177E9EFE-4F63-3876-5DF2-2FC145B20574}"/>
          </ac:spMkLst>
        </pc:spChg>
        <pc:spChg chg="mod">
          <ac:chgData name="Breno Nicelatchi" userId="495d62745e7169d0" providerId="LiveId" clId="{06AE16C5-8778-40B5-A502-FDC414F89126}" dt="2023-08-27T23:56:30.600" v="2903"/>
          <ac:spMkLst>
            <pc:docMk/>
            <pc:sldMk cId="3425469163" sldId="490"/>
            <ac:spMk id="63" creationId="{25AB8235-BFFD-5BF4-5D75-31890F3F13C1}"/>
          </ac:spMkLst>
        </pc:spChg>
        <pc:spChg chg="mod">
          <ac:chgData name="Breno Nicelatchi" userId="495d62745e7169d0" providerId="LiveId" clId="{06AE16C5-8778-40B5-A502-FDC414F89126}" dt="2023-08-27T23:56:30.600" v="2903"/>
          <ac:spMkLst>
            <pc:docMk/>
            <pc:sldMk cId="3425469163" sldId="490"/>
            <ac:spMk id="64" creationId="{2EE42004-C3D2-C0E4-AA89-BAAD60F69107}"/>
          </ac:spMkLst>
        </pc:spChg>
        <pc:spChg chg="mod">
          <ac:chgData name="Breno Nicelatchi" userId="495d62745e7169d0" providerId="LiveId" clId="{06AE16C5-8778-40B5-A502-FDC414F89126}" dt="2023-08-27T23:56:30.600" v="2903"/>
          <ac:spMkLst>
            <pc:docMk/>
            <pc:sldMk cId="3425469163" sldId="490"/>
            <ac:spMk id="65" creationId="{E45E02C3-E47E-3308-5141-CD4CE881A940}"/>
          </ac:spMkLst>
        </pc:spChg>
        <pc:spChg chg="mod">
          <ac:chgData name="Breno Nicelatchi" userId="495d62745e7169d0" providerId="LiveId" clId="{06AE16C5-8778-40B5-A502-FDC414F89126}" dt="2023-08-27T23:56:30.600" v="2903"/>
          <ac:spMkLst>
            <pc:docMk/>
            <pc:sldMk cId="3425469163" sldId="490"/>
            <ac:spMk id="66" creationId="{DFBC43D9-F186-20A0-9434-2156023F9724}"/>
          </ac:spMkLst>
        </pc:spChg>
        <pc:spChg chg="mod">
          <ac:chgData name="Breno Nicelatchi" userId="495d62745e7169d0" providerId="LiveId" clId="{06AE16C5-8778-40B5-A502-FDC414F89126}" dt="2023-08-27T23:56:30.600" v="2903"/>
          <ac:spMkLst>
            <pc:docMk/>
            <pc:sldMk cId="3425469163" sldId="490"/>
            <ac:spMk id="67" creationId="{9CFA66C8-8A47-3156-38FE-EC0ACDC32E3A}"/>
          </ac:spMkLst>
        </pc:spChg>
        <pc:spChg chg="mod">
          <ac:chgData name="Breno Nicelatchi" userId="495d62745e7169d0" providerId="LiveId" clId="{06AE16C5-8778-40B5-A502-FDC414F89126}" dt="2023-08-27T23:56:30.600" v="2903"/>
          <ac:spMkLst>
            <pc:docMk/>
            <pc:sldMk cId="3425469163" sldId="490"/>
            <ac:spMk id="68" creationId="{64951D02-CA18-3EFE-22C5-DBFD4886E895}"/>
          </ac:spMkLst>
        </pc:spChg>
        <pc:spChg chg="mod">
          <ac:chgData name="Breno Nicelatchi" userId="495d62745e7169d0" providerId="LiveId" clId="{06AE16C5-8778-40B5-A502-FDC414F89126}" dt="2023-08-27T23:56:30.600" v="2903"/>
          <ac:spMkLst>
            <pc:docMk/>
            <pc:sldMk cId="3425469163" sldId="490"/>
            <ac:spMk id="69" creationId="{6C4BD8C0-1D4D-3DF7-737B-8FF1A7E78A1B}"/>
          </ac:spMkLst>
        </pc:spChg>
        <pc:spChg chg="mod">
          <ac:chgData name="Breno Nicelatchi" userId="495d62745e7169d0" providerId="LiveId" clId="{06AE16C5-8778-40B5-A502-FDC414F89126}" dt="2023-08-27T23:56:30.600" v="2903"/>
          <ac:spMkLst>
            <pc:docMk/>
            <pc:sldMk cId="3425469163" sldId="490"/>
            <ac:spMk id="70" creationId="{1197AC63-68BC-AD55-667D-A0811B5B7616}"/>
          </ac:spMkLst>
        </pc:spChg>
        <pc:spChg chg="mod">
          <ac:chgData name="Breno Nicelatchi" userId="495d62745e7169d0" providerId="LiveId" clId="{06AE16C5-8778-40B5-A502-FDC414F89126}" dt="2023-08-27T23:56:30.600" v="2903"/>
          <ac:spMkLst>
            <pc:docMk/>
            <pc:sldMk cId="3425469163" sldId="490"/>
            <ac:spMk id="71" creationId="{76DD40A8-25FF-E32A-802D-F6865A7A78B1}"/>
          </ac:spMkLst>
        </pc:spChg>
        <pc:spChg chg="mod">
          <ac:chgData name="Breno Nicelatchi" userId="495d62745e7169d0" providerId="LiveId" clId="{06AE16C5-8778-40B5-A502-FDC414F89126}" dt="2023-08-27T23:56:30.600" v="2903"/>
          <ac:spMkLst>
            <pc:docMk/>
            <pc:sldMk cId="3425469163" sldId="490"/>
            <ac:spMk id="72" creationId="{5FBB763A-711A-E654-FBC9-EE815193C975}"/>
          </ac:spMkLst>
        </pc:spChg>
        <pc:spChg chg="mod">
          <ac:chgData name="Breno Nicelatchi" userId="495d62745e7169d0" providerId="LiveId" clId="{06AE16C5-8778-40B5-A502-FDC414F89126}" dt="2023-08-27T23:56:30.600" v="2903"/>
          <ac:spMkLst>
            <pc:docMk/>
            <pc:sldMk cId="3425469163" sldId="490"/>
            <ac:spMk id="73" creationId="{1CA471F7-5429-5FB1-9238-6D4104291F42}"/>
          </ac:spMkLst>
        </pc:spChg>
        <pc:spChg chg="mod">
          <ac:chgData name="Breno Nicelatchi" userId="495d62745e7169d0" providerId="LiveId" clId="{06AE16C5-8778-40B5-A502-FDC414F89126}" dt="2023-08-27T23:56:30.600" v="2903"/>
          <ac:spMkLst>
            <pc:docMk/>
            <pc:sldMk cId="3425469163" sldId="490"/>
            <ac:spMk id="74" creationId="{C69ECC8A-84ED-CB43-254A-FD77D561B47F}"/>
          </ac:spMkLst>
        </pc:spChg>
        <pc:spChg chg="mod">
          <ac:chgData name="Breno Nicelatchi" userId="495d62745e7169d0" providerId="LiveId" clId="{06AE16C5-8778-40B5-A502-FDC414F89126}" dt="2023-08-27T23:56:30.600" v="2903"/>
          <ac:spMkLst>
            <pc:docMk/>
            <pc:sldMk cId="3425469163" sldId="490"/>
            <ac:spMk id="75" creationId="{3F1DD1D9-C67D-0CF9-3C9D-F38D18B4A3DE}"/>
          </ac:spMkLst>
        </pc:spChg>
        <pc:spChg chg="mod">
          <ac:chgData name="Breno Nicelatchi" userId="495d62745e7169d0" providerId="LiveId" clId="{06AE16C5-8778-40B5-A502-FDC414F89126}" dt="2023-08-27T23:56:30.600" v="2903"/>
          <ac:spMkLst>
            <pc:docMk/>
            <pc:sldMk cId="3425469163" sldId="490"/>
            <ac:spMk id="76" creationId="{0E242A11-E4E0-1B81-A558-FB77A6C0485A}"/>
          </ac:spMkLst>
        </pc:spChg>
        <pc:spChg chg="mod">
          <ac:chgData name="Breno Nicelatchi" userId="495d62745e7169d0" providerId="LiveId" clId="{06AE16C5-8778-40B5-A502-FDC414F89126}" dt="2023-08-27T23:56:30.600" v="2903"/>
          <ac:spMkLst>
            <pc:docMk/>
            <pc:sldMk cId="3425469163" sldId="490"/>
            <ac:spMk id="77" creationId="{7B3B6207-87FA-DB4B-5D7B-123213DA9287}"/>
          </ac:spMkLst>
        </pc:spChg>
        <pc:spChg chg="mod">
          <ac:chgData name="Breno Nicelatchi" userId="495d62745e7169d0" providerId="LiveId" clId="{06AE16C5-8778-40B5-A502-FDC414F89126}" dt="2023-08-27T23:56:30.600" v="2903"/>
          <ac:spMkLst>
            <pc:docMk/>
            <pc:sldMk cId="3425469163" sldId="490"/>
            <ac:spMk id="78" creationId="{7E0ECB12-1015-00D3-E607-1C3CD7252F88}"/>
          </ac:spMkLst>
        </pc:spChg>
        <pc:spChg chg="mod">
          <ac:chgData name="Breno Nicelatchi" userId="495d62745e7169d0" providerId="LiveId" clId="{06AE16C5-8778-40B5-A502-FDC414F89126}" dt="2023-08-27T23:56:30.600" v="2903"/>
          <ac:spMkLst>
            <pc:docMk/>
            <pc:sldMk cId="3425469163" sldId="490"/>
            <ac:spMk id="80" creationId="{6E25A5DF-40BB-C298-D2CE-90FF4E078079}"/>
          </ac:spMkLst>
        </pc:spChg>
        <pc:spChg chg="mod">
          <ac:chgData name="Breno Nicelatchi" userId="495d62745e7169d0" providerId="LiveId" clId="{06AE16C5-8778-40B5-A502-FDC414F89126}" dt="2023-08-27T23:56:30.600" v="2903"/>
          <ac:spMkLst>
            <pc:docMk/>
            <pc:sldMk cId="3425469163" sldId="490"/>
            <ac:spMk id="81" creationId="{731E3A60-AD16-89BA-2ACC-BC4B1FC87FD0}"/>
          </ac:spMkLst>
        </pc:spChg>
        <pc:spChg chg="mod">
          <ac:chgData name="Breno Nicelatchi" userId="495d62745e7169d0" providerId="LiveId" clId="{06AE16C5-8778-40B5-A502-FDC414F89126}" dt="2023-08-27T23:56:30.600" v="2903"/>
          <ac:spMkLst>
            <pc:docMk/>
            <pc:sldMk cId="3425469163" sldId="490"/>
            <ac:spMk id="82" creationId="{1D868749-CE54-6B93-F6C5-B1C523EE2979}"/>
          </ac:spMkLst>
        </pc:spChg>
        <pc:spChg chg="add del mod">
          <ac:chgData name="Breno Nicelatchi" userId="495d62745e7169d0" providerId="LiveId" clId="{06AE16C5-8778-40B5-A502-FDC414F89126}" dt="2023-08-27T23:57:10.959" v="2909" actId="478"/>
          <ac:spMkLst>
            <pc:docMk/>
            <pc:sldMk cId="3425469163" sldId="490"/>
            <ac:spMk id="83" creationId="{060A63C8-FBAC-8241-1D58-62BBA0F03396}"/>
          </ac:spMkLst>
        </pc:spChg>
        <pc:spChg chg="add del mod">
          <ac:chgData name="Breno Nicelatchi" userId="495d62745e7169d0" providerId="LiveId" clId="{06AE16C5-8778-40B5-A502-FDC414F89126}" dt="2023-08-27T23:57:14.551" v="2910" actId="478"/>
          <ac:spMkLst>
            <pc:docMk/>
            <pc:sldMk cId="3425469163" sldId="490"/>
            <ac:spMk id="84" creationId="{489FC031-72F0-2AE9-1A73-DC58CA3458CA}"/>
          </ac:spMkLst>
        </pc:spChg>
        <pc:spChg chg="mod">
          <ac:chgData name="Breno Nicelatchi" userId="495d62745e7169d0" providerId="LiveId" clId="{06AE16C5-8778-40B5-A502-FDC414F89126}" dt="2023-08-27T23:56:30.600" v="2903"/>
          <ac:spMkLst>
            <pc:docMk/>
            <pc:sldMk cId="3425469163" sldId="490"/>
            <ac:spMk id="86" creationId="{DC5D63C5-CDB8-EADC-7E59-E51D6A400BC8}"/>
          </ac:spMkLst>
        </pc:spChg>
        <pc:spChg chg="mod">
          <ac:chgData name="Breno Nicelatchi" userId="495d62745e7169d0" providerId="LiveId" clId="{06AE16C5-8778-40B5-A502-FDC414F89126}" dt="2023-08-27T23:56:30.600" v="2903"/>
          <ac:spMkLst>
            <pc:docMk/>
            <pc:sldMk cId="3425469163" sldId="490"/>
            <ac:spMk id="87" creationId="{EBD19EF5-DC08-C3F3-1D79-4E96F295152B}"/>
          </ac:spMkLst>
        </pc:spChg>
        <pc:spChg chg="mod">
          <ac:chgData name="Breno Nicelatchi" userId="495d62745e7169d0" providerId="LiveId" clId="{06AE16C5-8778-40B5-A502-FDC414F89126}" dt="2023-08-27T23:56:30.600" v="2903"/>
          <ac:spMkLst>
            <pc:docMk/>
            <pc:sldMk cId="3425469163" sldId="490"/>
            <ac:spMk id="88" creationId="{203927A6-DDD3-A059-7BEC-F0E71388C831}"/>
          </ac:spMkLst>
        </pc:spChg>
        <pc:spChg chg="mod">
          <ac:chgData name="Breno Nicelatchi" userId="495d62745e7169d0" providerId="LiveId" clId="{06AE16C5-8778-40B5-A502-FDC414F89126}" dt="2023-08-27T23:56:30.600" v="2903"/>
          <ac:spMkLst>
            <pc:docMk/>
            <pc:sldMk cId="3425469163" sldId="490"/>
            <ac:spMk id="89" creationId="{8CA12E71-9BF5-6494-180F-E1294888651C}"/>
          </ac:spMkLst>
        </pc:spChg>
        <pc:spChg chg="mod">
          <ac:chgData name="Breno Nicelatchi" userId="495d62745e7169d0" providerId="LiveId" clId="{06AE16C5-8778-40B5-A502-FDC414F89126}" dt="2023-08-27T23:56:30.600" v="2903"/>
          <ac:spMkLst>
            <pc:docMk/>
            <pc:sldMk cId="3425469163" sldId="490"/>
            <ac:spMk id="91" creationId="{7577DD9D-31FE-EDAE-BC22-9CECE46E85B7}"/>
          </ac:spMkLst>
        </pc:spChg>
        <pc:spChg chg="mod">
          <ac:chgData name="Breno Nicelatchi" userId="495d62745e7169d0" providerId="LiveId" clId="{06AE16C5-8778-40B5-A502-FDC414F89126}" dt="2023-08-27T23:56:30.600" v="2903"/>
          <ac:spMkLst>
            <pc:docMk/>
            <pc:sldMk cId="3425469163" sldId="490"/>
            <ac:spMk id="93" creationId="{051DC7D4-4329-AC95-36D1-BCD3D01CE574}"/>
          </ac:spMkLst>
        </pc:spChg>
        <pc:spChg chg="mod">
          <ac:chgData name="Breno Nicelatchi" userId="495d62745e7169d0" providerId="LiveId" clId="{06AE16C5-8778-40B5-A502-FDC414F89126}" dt="2023-08-27T23:56:30.600" v="2903"/>
          <ac:spMkLst>
            <pc:docMk/>
            <pc:sldMk cId="3425469163" sldId="490"/>
            <ac:spMk id="94" creationId="{245C3685-9B02-A30B-A9FC-427DCD95C6B3}"/>
          </ac:spMkLst>
        </pc:spChg>
        <pc:spChg chg="mod">
          <ac:chgData name="Breno Nicelatchi" userId="495d62745e7169d0" providerId="LiveId" clId="{06AE16C5-8778-40B5-A502-FDC414F89126}" dt="2023-08-27T23:56:30.600" v="2903"/>
          <ac:spMkLst>
            <pc:docMk/>
            <pc:sldMk cId="3425469163" sldId="490"/>
            <ac:spMk id="95" creationId="{DF8AA193-592B-2D89-741C-F297EB8A7326}"/>
          </ac:spMkLst>
        </pc:spChg>
        <pc:spChg chg="mod">
          <ac:chgData name="Breno Nicelatchi" userId="495d62745e7169d0" providerId="LiveId" clId="{06AE16C5-8778-40B5-A502-FDC414F89126}" dt="2023-08-27T23:56:30.600" v="2903"/>
          <ac:spMkLst>
            <pc:docMk/>
            <pc:sldMk cId="3425469163" sldId="490"/>
            <ac:spMk id="96" creationId="{66D51D77-A294-E054-CFF3-58C5FF7C0D2F}"/>
          </ac:spMkLst>
        </pc:spChg>
        <pc:spChg chg="mod">
          <ac:chgData name="Breno Nicelatchi" userId="495d62745e7169d0" providerId="LiveId" clId="{06AE16C5-8778-40B5-A502-FDC414F89126}" dt="2023-08-27T23:56:30.600" v="2903"/>
          <ac:spMkLst>
            <pc:docMk/>
            <pc:sldMk cId="3425469163" sldId="490"/>
            <ac:spMk id="97" creationId="{83A1D79E-2636-0D44-7CC1-91FBDFCACACE}"/>
          </ac:spMkLst>
        </pc:spChg>
        <pc:spChg chg="mod">
          <ac:chgData name="Breno Nicelatchi" userId="495d62745e7169d0" providerId="LiveId" clId="{06AE16C5-8778-40B5-A502-FDC414F89126}" dt="2023-08-27T23:56:30.600" v="2903"/>
          <ac:spMkLst>
            <pc:docMk/>
            <pc:sldMk cId="3425469163" sldId="490"/>
            <ac:spMk id="98" creationId="{818659F7-53FC-3B00-4BF8-60850437F9AA}"/>
          </ac:spMkLst>
        </pc:spChg>
        <pc:spChg chg="mod">
          <ac:chgData name="Breno Nicelatchi" userId="495d62745e7169d0" providerId="LiveId" clId="{06AE16C5-8778-40B5-A502-FDC414F89126}" dt="2023-08-27T23:56:30.600" v="2903"/>
          <ac:spMkLst>
            <pc:docMk/>
            <pc:sldMk cId="3425469163" sldId="490"/>
            <ac:spMk id="99" creationId="{37BCBBAD-B6E4-12A7-A883-1AC18C9CE689}"/>
          </ac:spMkLst>
        </pc:spChg>
        <pc:spChg chg="add mod">
          <ac:chgData name="Breno Nicelatchi" userId="495d62745e7169d0" providerId="LiveId" clId="{06AE16C5-8778-40B5-A502-FDC414F89126}" dt="2023-08-27T23:58:05.850" v="2920" actId="1076"/>
          <ac:spMkLst>
            <pc:docMk/>
            <pc:sldMk cId="3425469163" sldId="490"/>
            <ac:spMk id="101" creationId="{8D632C37-4AA2-89D7-AA5F-57FEAAA86BB4}"/>
          </ac:spMkLst>
        </pc:spChg>
        <pc:spChg chg="add mod">
          <ac:chgData name="Breno Nicelatchi" userId="495d62745e7169d0" providerId="LiveId" clId="{06AE16C5-8778-40B5-A502-FDC414F89126}" dt="2023-08-27T23:58:05.850" v="2920" actId="1076"/>
          <ac:spMkLst>
            <pc:docMk/>
            <pc:sldMk cId="3425469163" sldId="490"/>
            <ac:spMk id="102" creationId="{1F877EA3-658A-420E-5398-547914D9446F}"/>
          </ac:spMkLst>
        </pc:spChg>
        <pc:spChg chg="mod">
          <ac:chgData name="Breno Nicelatchi" userId="495d62745e7169d0" providerId="LiveId" clId="{06AE16C5-8778-40B5-A502-FDC414F89126}" dt="2023-08-27T23:58:05.850" v="2920" actId="1076"/>
          <ac:spMkLst>
            <pc:docMk/>
            <pc:sldMk cId="3425469163" sldId="490"/>
            <ac:spMk id="104" creationId="{16818400-2061-3882-DD3D-97DD4F1E6C73}"/>
          </ac:spMkLst>
        </pc:spChg>
        <pc:spChg chg="mod">
          <ac:chgData name="Breno Nicelatchi" userId="495d62745e7169d0" providerId="LiveId" clId="{06AE16C5-8778-40B5-A502-FDC414F89126}" dt="2023-08-27T23:58:05.850" v="2920" actId="1076"/>
          <ac:spMkLst>
            <pc:docMk/>
            <pc:sldMk cId="3425469163" sldId="490"/>
            <ac:spMk id="105" creationId="{AD043CF5-C104-473E-F7A5-3EA477A4F19E}"/>
          </ac:spMkLst>
        </pc:spChg>
        <pc:spChg chg="add del mod">
          <ac:chgData name="Breno Nicelatchi" userId="495d62745e7169d0" providerId="LiveId" clId="{06AE16C5-8778-40B5-A502-FDC414F89126}" dt="2023-08-27T23:58:36.853" v="2928" actId="478"/>
          <ac:spMkLst>
            <pc:docMk/>
            <pc:sldMk cId="3425469163" sldId="490"/>
            <ac:spMk id="106" creationId="{33E31B82-31AE-5FCB-7BD9-0A37213364DD}"/>
          </ac:spMkLst>
        </pc:spChg>
        <pc:spChg chg="add del mod">
          <ac:chgData name="Breno Nicelatchi" userId="495d62745e7169d0" providerId="LiveId" clId="{06AE16C5-8778-40B5-A502-FDC414F89126}" dt="2023-08-27T23:58:36.853" v="2928" actId="478"/>
          <ac:spMkLst>
            <pc:docMk/>
            <pc:sldMk cId="3425469163" sldId="490"/>
            <ac:spMk id="107" creationId="{46C2038E-4A4B-C31F-7376-05511F069976}"/>
          </ac:spMkLst>
        </pc:spChg>
        <pc:spChg chg="mod">
          <ac:chgData name="Breno Nicelatchi" userId="495d62745e7169d0" providerId="LiveId" clId="{06AE16C5-8778-40B5-A502-FDC414F89126}" dt="2023-08-27T23:58:09.361" v="2922" actId="1076"/>
          <ac:spMkLst>
            <pc:docMk/>
            <pc:sldMk cId="3425469163" sldId="490"/>
            <ac:spMk id="109" creationId="{8A79A1BC-C38E-F038-8370-F68751F5BAEA}"/>
          </ac:spMkLst>
        </pc:spChg>
        <pc:spChg chg="mod">
          <ac:chgData name="Breno Nicelatchi" userId="495d62745e7169d0" providerId="LiveId" clId="{06AE16C5-8778-40B5-A502-FDC414F89126}" dt="2023-08-27T23:58:09.361" v="2922" actId="1076"/>
          <ac:spMkLst>
            <pc:docMk/>
            <pc:sldMk cId="3425469163" sldId="490"/>
            <ac:spMk id="110" creationId="{8B0B00E0-4175-94B8-1D51-A1A84FBCE2F3}"/>
          </ac:spMkLst>
        </pc:spChg>
        <pc:spChg chg="add mod">
          <ac:chgData name="Breno Nicelatchi" userId="495d62745e7169d0" providerId="LiveId" clId="{06AE16C5-8778-40B5-A502-FDC414F89126}" dt="2023-08-28T17:48:35.919" v="3865" actId="2710"/>
          <ac:spMkLst>
            <pc:docMk/>
            <pc:sldMk cId="3425469163" sldId="490"/>
            <ac:spMk id="111" creationId="{218A1723-10B4-F126-65BB-B50D5528CBA6}"/>
          </ac:spMkLst>
        </pc:spChg>
        <pc:grpChg chg="add del mod">
          <ac:chgData name="Breno Nicelatchi" userId="495d62745e7169d0" providerId="LiveId" clId="{06AE16C5-8778-40B5-A502-FDC414F89126}" dt="2023-08-27T23:56:22.691" v="2902" actId="478"/>
          <ac:grpSpMkLst>
            <pc:docMk/>
            <pc:sldMk cId="3425469163" sldId="490"/>
            <ac:grpSpMk id="4" creationId="{55F7C91D-D027-9566-AEFC-60B3FB0F1F01}"/>
          </ac:grpSpMkLst>
        </pc:grpChg>
        <pc:grpChg chg="add mod">
          <ac:chgData name="Breno Nicelatchi" userId="495d62745e7169d0" providerId="LiveId" clId="{06AE16C5-8778-40B5-A502-FDC414F89126}" dt="2023-08-27T23:57:43.713" v="2917" actId="1076"/>
          <ac:grpSpMkLst>
            <pc:docMk/>
            <pc:sldMk cId="3425469163" sldId="490"/>
            <ac:grpSpMk id="10" creationId="{304A3218-A528-C733-30C1-3ADE0D3A186C}"/>
          </ac:grpSpMkLst>
        </pc:grpChg>
        <pc:grpChg chg="add del mod">
          <ac:chgData name="Breno Nicelatchi" userId="495d62745e7169d0" providerId="LiveId" clId="{06AE16C5-8778-40B5-A502-FDC414F89126}" dt="2023-08-27T23:56:58.186" v="2906" actId="478"/>
          <ac:grpSpMkLst>
            <pc:docMk/>
            <pc:sldMk cId="3425469163" sldId="490"/>
            <ac:grpSpMk id="14" creationId="{D41DA5AD-0DFC-3916-8BAC-DB7B2E1CA532}"/>
          </ac:grpSpMkLst>
        </pc:grpChg>
        <pc:grpChg chg="mod">
          <ac:chgData name="Breno Nicelatchi" userId="495d62745e7169d0" providerId="LiveId" clId="{06AE16C5-8778-40B5-A502-FDC414F89126}" dt="2023-08-27T23:56:30.600" v="2903"/>
          <ac:grpSpMkLst>
            <pc:docMk/>
            <pc:sldMk cId="3425469163" sldId="490"/>
            <ac:grpSpMk id="15" creationId="{B3F56BAC-C438-45A7-3EE7-AD491EA86CD9}"/>
          </ac:grpSpMkLst>
        </pc:grpChg>
        <pc:grpChg chg="mod">
          <ac:chgData name="Breno Nicelatchi" userId="495d62745e7169d0" providerId="LiveId" clId="{06AE16C5-8778-40B5-A502-FDC414F89126}" dt="2023-08-27T23:56:30.600" v="2903"/>
          <ac:grpSpMkLst>
            <pc:docMk/>
            <pc:sldMk cId="3425469163" sldId="490"/>
            <ac:grpSpMk id="18" creationId="{CF09297F-19F6-0228-E93D-1E99520A759C}"/>
          </ac:grpSpMkLst>
        </pc:grpChg>
        <pc:grpChg chg="add del mod">
          <ac:chgData name="Breno Nicelatchi" userId="495d62745e7169d0" providerId="LiveId" clId="{06AE16C5-8778-40B5-A502-FDC414F89126}" dt="2023-08-27T23:57:07.778" v="2908" actId="478"/>
          <ac:grpSpMkLst>
            <pc:docMk/>
            <pc:sldMk cId="3425469163" sldId="490"/>
            <ac:grpSpMk id="50" creationId="{E86038CD-53FC-49F7-68B5-6EFEBB4F3786}"/>
          </ac:grpSpMkLst>
        </pc:grpChg>
        <pc:grpChg chg="mod">
          <ac:chgData name="Breno Nicelatchi" userId="495d62745e7169d0" providerId="LiveId" clId="{06AE16C5-8778-40B5-A502-FDC414F89126}" dt="2023-08-27T23:56:30.600" v="2903"/>
          <ac:grpSpMkLst>
            <pc:docMk/>
            <pc:sldMk cId="3425469163" sldId="490"/>
            <ac:grpSpMk id="51" creationId="{3A7B3187-0747-3828-8590-E8E7825357C0}"/>
          </ac:grpSpMkLst>
        </pc:grpChg>
        <pc:grpChg chg="mod">
          <ac:chgData name="Breno Nicelatchi" userId="495d62745e7169d0" providerId="LiveId" clId="{06AE16C5-8778-40B5-A502-FDC414F89126}" dt="2023-08-27T23:56:30.600" v="2903"/>
          <ac:grpSpMkLst>
            <pc:docMk/>
            <pc:sldMk cId="3425469163" sldId="490"/>
            <ac:grpSpMk id="54" creationId="{0E643200-1F63-A6A3-56AB-D38666135418}"/>
          </ac:grpSpMkLst>
        </pc:grpChg>
        <pc:grpChg chg="add del mod">
          <ac:chgData name="Breno Nicelatchi" userId="495d62745e7169d0" providerId="LiveId" clId="{06AE16C5-8778-40B5-A502-FDC414F89126}" dt="2023-08-27T23:57:06.243" v="2907" actId="478"/>
          <ac:grpSpMkLst>
            <pc:docMk/>
            <pc:sldMk cId="3425469163" sldId="490"/>
            <ac:grpSpMk id="79" creationId="{876799A3-3404-FA17-2046-BD4F457A887D}"/>
          </ac:grpSpMkLst>
        </pc:grpChg>
        <pc:grpChg chg="add del mod">
          <ac:chgData name="Breno Nicelatchi" userId="495d62745e7169d0" providerId="LiveId" clId="{06AE16C5-8778-40B5-A502-FDC414F89126}" dt="2023-08-27T23:57:18.895" v="2911" actId="478"/>
          <ac:grpSpMkLst>
            <pc:docMk/>
            <pc:sldMk cId="3425469163" sldId="490"/>
            <ac:grpSpMk id="85" creationId="{CC76A9E2-FE4D-B94A-0EAB-8091B9450834}"/>
          </ac:grpSpMkLst>
        </pc:grpChg>
        <pc:grpChg chg="add del mod">
          <ac:chgData name="Breno Nicelatchi" userId="495d62745e7169d0" providerId="LiveId" clId="{06AE16C5-8778-40B5-A502-FDC414F89126}" dt="2023-08-27T23:57:18.895" v="2911" actId="478"/>
          <ac:grpSpMkLst>
            <pc:docMk/>
            <pc:sldMk cId="3425469163" sldId="490"/>
            <ac:grpSpMk id="90" creationId="{35DF420B-9490-D0EA-6024-A9C3E5C63A39}"/>
          </ac:grpSpMkLst>
        </pc:grpChg>
        <pc:grpChg chg="mod">
          <ac:chgData name="Breno Nicelatchi" userId="495d62745e7169d0" providerId="LiveId" clId="{06AE16C5-8778-40B5-A502-FDC414F89126}" dt="2023-08-27T23:56:30.600" v="2903"/>
          <ac:grpSpMkLst>
            <pc:docMk/>
            <pc:sldMk cId="3425469163" sldId="490"/>
            <ac:grpSpMk id="92" creationId="{2E797C8A-1B79-19D6-0901-46A8AF82BCA4}"/>
          </ac:grpSpMkLst>
        </pc:grpChg>
        <pc:grpChg chg="add mod">
          <ac:chgData name="Breno Nicelatchi" userId="495d62745e7169d0" providerId="LiveId" clId="{06AE16C5-8778-40B5-A502-FDC414F89126}" dt="2023-08-27T23:57:43.713" v="2917" actId="1076"/>
          <ac:grpSpMkLst>
            <pc:docMk/>
            <pc:sldMk cId="3425469163" sldId="490"/>
            <ac:grpSpMk id="100" creationId="{F0BD308F-7A99-563E-0623-07E63300D46A}"/>
          </ac:grpSpMkLst>
        </pc:grpChg>
        <pc:grpChg chg="add mod">
          <ac:chgData name="Breno Nicelatchi" userId="495d62745e7169d0" providerId="LiveId" clId="{06AE16C5-8778-40B5-A502-FDC414F89126}" dt="2023-08-27T23:58:05.850" v="2920" actId="1076"/>
          <ac:grpSpMkLst>
            <pc:docMk/>
            <pc:sldMk cId="3425469163" sldId="490"/>
            <ac:grpSpMk id="103" creationId="{F281FB1E-F109-6498-2F93-DFB332C6667C}"/>
          </ac:grpSpMkLst>
        </pc:grpChg>
        <pc:grpChg chg="add del mod">
          <ac:chgData name="Breno Nicelatchi" userId="495d62745e7169d0" providerId="LiveId" clId="{06AE16C5-8778-40B5-A502-FDC414F89126}" dt="2023-08-27T23:58:36.853" v="2928" actId="478"/>
          <ac:grpSpMkLst>
            <pc:docMk/>
            <pc:sldMk cId="3425469163" sldId="490"/>
            <ac:grpSpMk id="108" creationId="{7715CCDE-94B4-E34E-9CF6-08F2DA20D66B}"/>
          </ac:grpSpMkLst>
        </pc:grpChg>
        <pc:picChg chg="add mod">
          <ac:chgData name="Breno Nicelatchi" userId="495d62745e7169d0" providerId="LiveId" clId="{06AE16C5-8778-40B5-A502-FDC414F89126}" dt="2023-08-27T23:57:43.713" v="2917" actId="1076"/>
          <ac:picMkLst>
            <pc:docMk/>
            <pc:sldMk cId="3425469163" sldId="490"/>
            <ac:picMk id="43" creationId="{046251EB-60F7-7EA8-D4CD-30ED84C21CA3}"/>
          </ac:picMkLst>
        </pc:picChg>
      </pc:sldChg>
      <pc:sldChg chg="addSp modSp add mod modAnim">
        <pc:chgData name="Breno Nicelatchi" userId="495d62745e7169d0" providerId="LiveId" clId="{06AE16C5-8778-40B5-A502-FDC414F89126}" dt="2023-08-28T00:02:03.140" v="3038" actId="1035"/>
        <pc:sldMkLst>
          <pc:docMk/>
          <pc:sldMk cId="3847468805" sldId="491"/>
        </pc:sldMkLst>
        <pc:spChg chg="mod">
          <ac:chgData name="Breno Nicelatchi" userId="495d62745e7169d0" providerId="LiveId" clId="{06AE16C5-8778-40B5-A502-FDC414F89126}" dt="2023-08-28T00:00:16.037" v="2971" actId="207"/>
          <ac:spMkLst>
            <pc:docMk/>
            <pc:sldMk cId="3847468805" sldId="491"/>
            <ac:spMk id="5" creationId="{F3A05176-14C2-0632-BC34-BBEA226861B3}"/>
          </ac:spMkLst>
        </pc:spChg>
        <pc:spChg chg="mod">
          <ac:chgData name="Breno Nicelatchi" userId="495d62745e7169d0" providerId="LiveId" clId="{06AE16C5-8778-40B5-A502-FDC414F89126}" dt="2023-08-28T00:00:18.961" v="2972" actId="207"/>
          <ac:spMkLst>
            <pc:docMk/>
            <pc:sldMk cId="3847468805" sldId="491"/>
            <ac:spMk id="6" creationId="{A49432E9-7037-FF24-964E-B3E8014BE943}"/>
          </ac:spMkLst>
        </pc:spChg>
        <pc:spChg chg="mod">
          <ac:chgData name="Breno Nicelatchi" userId="495d62745e7169d0" providerId="LiveId" clId="{06AE16C5-8778-40B5-A502-FDC414F89126}" dt="2023-08-28T00:00:10.261" v="2969"/>
          <ac:spMkLst>
            <pc:docMk/>
            <pc:sldMk cId="3847468805" sldId="491"/>
            <ac:spMk id="7" creationId="{F4392E12-C4EA-9196-EF0E-04D3497193AE}"/>
          </ac:spMkLst>
        </pc:spChg>
        <pc:spChg chg="mod">
          <ac:chgData name="Breno Nicelatchi" userId="495d62745e7169d0" providerId="LiveId" clId="{06AE16C5-8778-40B5-A502-FDC414F89126}" dt="2023-08-28T00:00:10.261" v="2969"/>
          <ac:spMkLst>
            <pc:docMk/>
            <pc:sldMk cId="3847468805" sldId="491"/>
            <ac:spMk id="8" creationId="{F7F7472C-24AA-46EC-9CFB-2D10C1D24395}"/>
          </ac:spMkLst>
        </pc:spChg>
        <pc:spChg chg="mod">
          <ac:chgData name="Breno Nicelatchi" userId="495d62745e7169d0" providerId="LiveId" clId="{06AE16C5-8778-40B5-A502-FDC414F89126}" dt="2023-08-28T00:00:10.261" v="2969"/>
          <ac:spMkLst>
            <pc:docMk/>
            <pc:sldMk cId="3847468805" sldId="491"/>
            <ac:spMk id="9" creationId="{90E9E7ED-71CD-F22B-5ABC-E6275FD3382F}"/>
          </ac:spMkLst>
        </pc:spChg>
        <pc:spChg chg="mod">
          <ac:chgData name="Breno Nicelatchi" userId="495d62745e7169d0" providerId="LiveId" clId="{06AE16C5-8778-40B5-A502-FDC414F89126}" dt="2023-08-28T00:00:23.951" v="2973" actId="207"/>
          <ac:spMkLst>
            <pc:docMk/>
            <pc:sldMk cId="3847468805" sldId="491"/>
            <ac:spMk id="10" creationId="{EC70DE29-AE01-911A-A8BE-89B4575E4729}"/>
          </ac:spMkLst>
        </pc:spChg>
        <pc:spChg chg="mod">
          <ac:chgData name="Breno Nicelatchi" userId="495d62745e7169d0" providerId="LiveId" clId="{06AE16C5-8778-40B5-A502-FDC414F89126}" dt="2023-08-28T00:00:10.261" v="2969"/>
          <ac:spMkLst>
            <pc:docMk/>
            <pc:sldMk cId="3847468805" sldId="491"/>
            <ac:spMk id="11" creationId="{368DF199-90DB-7013-C4E2-E0102DBA292E}"/>
          </ac:spMkLst>
        </pc:spChg>
        <pc:spChg chg="mod">
          <ac:chgData name="Breno Nicelatchi" userId="495d62745e7169d0" providerId="LiveId" clId="{06AE16C5-8778-40B5-A502-FDC414F89126}" dt="2023-08-28T00:00:10.261" v="2969"/>
          <ac:spMkLst>
            <pc:docMk/>
            <pc:sldMk cId="3847468805" sldId="491"/>
            <ac:spMk id="12" creationId="{1E3C0B7F-16F0-4868-F731-0E06120A4501}"/>
          </ac:spMkLst>
        </pc:spChg>
        <pc:spChg chg="add mod">
          <ac:chgData name="Breno Nicelatchi" userId="495d62745e7169d0" providerId="LiveId" clId="{06AE16C5-8778-40B5-A502-FDC414F89126}" dt="2023-08-28T00:01:33.270" v="2991" actId="1076"/>
          <ac:spMkLst>
            <pc:docMk/>
            <pc:sldMk cId="3847468805" sldId="491"/>
            <ac:spMk id="13" creationId="{D9A33E97-2758-273D-9FCE-B2D37D737232}"/>
          </ac:spMkLst>
        </pc:spChg>
        <pc:spChg chg="add mod">
          <ac:chgData name="Breno Nicelatchi" userId="495d62745e7169d0" providerId="LiveId" clId="{06AE16C5-8778-40B5-A502-FDC414F89126}" dt="2023-08-28T00:02:00.397" v="3035" actId="1036"/>
          <ac:spMkLst>
            <pc:docMk/>
            <pc:sldMk cId="3847468805" sldId="491"/>
            <ac:spMk id="14" creationId="{3851F504-48E4-DF83-906E-97BD971F664A}"/>
          </ac:spMkLst>
        </pc:spChg>
        <pc:spChg chg="add mod">
          <ac:chgData name="Breno Nicelatchi" userId="495d62745e7169d0" providerId="LiveId" clId="{06AE16C5-8778-40B5-A502-FDC414F89126}" dt="2023-08-28T00:02:03.140" v="3038" actId="1035"/>
          <ac:spMkLst>
            <pc:docMk/>
            <pc:sldMk cId="3847468805" sldId="491"/>
            <ac:spMk id="15" creationId="{F618731E-C96D-94ED-3AA5-E1895B7F70C8}"/>
          </ac:spMkLst>
        </pc:spChg>
        <pc:grpChg chg="add mod">
          <ac:chgData name="Breno Nicelatchi" userId="495d62745e7169d0" providerId="LiveId" clId="{06AE16C5-8778-40B5-A502-FDC414F89126}" dt="2023-08-28T00:01:21.106" v="2984" actId="14100"/>
          <ac:grpSpMkLst>
            <pc:docMk/>
            <pc:sldMk cId="3847468805" sldId="491"/>
            <ac:grpSpMk id="3" creationId="{62319961-DD37-AB72-6568-A742167B2556}"/>
          </ac:grpSpMkLst>
        </pc:grpChg>
        <pc:grpChg chg="mod">
          <ac:chgData name="Breno Nicelatchi" userId="495d62745e7169d0" providerId="LiveId" clId="{06AE16C5-8778-40B5-A502-FDC414F89126}" dt="2023-08-28T00:00:10.261" v="2969"/>
          <ac:grpSpMkLst>
            <pc:docMk/>
            <pc:sldMk cId="3847468805" sldId="491"/>
            <ac:grpSpMk id="4" creationId="{3853C04D-CCA9-7F1B-87F9-8ECC3D60BE4B}"/>
          </ac:grpSpMkLst>
        </pc:grpChg>
      </pc:sldChg>
      <pc:sldChg chg="addSp modSp add mod modAnim">
        <pc:chgData name="Breno Nicelatchi" userId="495d62745e7169d0" providerId="LiveId" clId="{06AE16C5-8778-40B5-A502-FDC414F89126}" dt="2023-08-28T17:12:12.160" v="3249" actId="1038"/>
        <pc:sldMkLst>
          <pc:docMk/>
          <pc:sldMk cId="2863838171" sldId="492"/>
        </pc:sldMkLst>
        <pc:spChg chg="add mod">
          <ac:chgData name="Breno Nicelatchi" userId="495d62745e7169d0" providerId="LiveId" clId="{06AE16C5-8778-40B5-A502-FDC414F89126}" dt="2023-08-28T17:12:12.160" v="3249" actId="1038"/>
          <ac:spMkLst>
            <pc:docMk/>
            <pc:sldMk cId="2863838171" sldId="492"/>
            <ac:spMk id="4" creationId="{046E0378-EAC2-348A-8DFD-75C3EEB3D745}"/>
          </ac:spMkLst>
        </pc:spChg>
        <pc:spChg chg="add mod">
          <ac:chgData name="Breno Nicelatchi" userId="495d62745e7169d0" providerId="LiveId" clId="{06AE16C5-8778-40B5-A502-FDC414F89126}" dt="2023-08-28T17:12:12.160" v="3249" actId="1038"/>
          <ac:spMkLst>
            <pc:docMk/>
            <pc:sldMk cId="2863838171" sldId="492"/>
            <ac:spMk id="5" creationId="{6D96D587-45A5-A39B-F6D7-15A5AEC3603B}"/>
          </ac:spMkLst>
        </pc:spChg>
        <pc:spChg chg="mod">
          <ac:chgData name="Breno Nicelatchi" userId="495d62745e7169d0" providerId="LiveId" clId="{06AE16C5-8778-40B5-A502-FDC414F89126}" dt="2023-08-28T17:11:55.209" v="3237" actId="14100"/>
          <ac:spMkLst>
            <pc:docMk/>
            <pc:sldMk cId="2863838171" sldId="492"/>
            <ac:spMk id="7" creationId="{5C72E115-964A-667F-C09B-1F69BD2A60E7}"/>
          </ac:spMkLst>
        </pc:spChg>
        <pc:spChg chg="mod">
          <ac:chgData name="Breno Nicelatchi" userId="495d62745e7169d0" providerId="LiveId" clId="{06AE16C5-8778-40B5-A502-FDC414F89126}" dt="2023-08-28T17:11:33.446" v="3232"/>
          <ac:spMkLst>
            <pc:docMk/>
            <pc:sldMk cId="2863838171" sldId="492"/>
            <ac:spMk id="9" creationId="{68E2066F-D2F4-096A-CDA2-9234FC078F6A}"/>
          </ac:spMkLst>
        </pc:spChg>
        <pc:spChg chg="mod">
          <ac:chgData name="Breno Nicelatchi" userId="495d62745e7169d0" providerId="LiveId" clId="{06AE16C5-8778-40B5-A502-FDC414F89126}" dt="2023-08-28T17:11:33.446" v="3232"/>
          <ac:spMkLst>
            <pc:docMk/>
            <pc:sldMk cId="2863838171" sldId="492"/>
            <ac:spMk id="10" creationId="{C5460B76-C2F8-700D-B0AA-186E5BC0C40A}"/>
          </ac:spMkLst>
        </pc:spChg>
        <pc:spChg chg="add mod">
          <ac:chgData name="Breno Nicelatchi" userId="495d62745e7169d0" providerId="LiveId" clId="{06AE16C5-8778-40B5-A502-FDC414F89126}" dt="2023-08-28T17:12:12.160" v="3249" actId="1038"/>
          <ac:spMkLst>
            <pc:docMk/>
            <pc:sldMk cId="2863838171" sldId="492"/>
            <ac:spMk id="11" creationId="{C0A97F70-F903-B032-70BF-C625026948F5}"/>
          </ac:spMkLst>
        </pc:spChg>
        <pc:grpChg chg="add mod">
          <ac:chgData name="Breno Nicelatchi" userId="495d62745e7169d0" providerId="LiveId" clId="{06AE16C5-8778-40B5-A502-FDC414F89126}" dt="2023-08-28T17:12:12.160" v="3249" actId="1038"/>
          <ac:grpSpMkLst>
            <pc:docMk/>
            <pc:sldMk cId="2863838171" sldId="492"/>
            <ac:grpSpMk id="6" creationId="{72489AA4-5218-F8FE-C839-1E714C40D33C}"/>
          </ac:grpSpMkLst>
        </pc:grpChg>
        <pc:grpChg chg="mod">
          <ac:chgData name="Breno Nicelatchi" userId="495d62745e7169d0" providerId="LiveId" clId="{06AE16C5-8778-40B5-A502-FDC414F89126}" dt="2023-08-28T17:11:33.446" v="3232"/>
          <ac:grpSpMkLst>
            <pc:docMk/>
            <pc:sldMk cId="2863838171" sldId="492"/>
            <ac:grpSpMk id="8" creationId="{5B1DED5F-005E-2648-37EA-4F738D3E812C}"/>
          </ac:grpSpMkLst>
        </pc:grpChg>
        <pc:picChg chg="add mod">
          <ac:chgData name="Breno Nicelatchi" userId="495d62745e7169d0" providerId="LiveId" clId="{06AE16C5-8778-40B5-A502-FDC414F89126}" dt="2023-08-28T17:12:08.255" v="3240" actId="1076"/>
          <ac:picMkLst>
            <pc:docMk/>
            <pc:sldMk cId="2863838171" sldId="492"/>
            <ac:picMk id="3" creationId="{0BF26D35-498F-FED5-DD00-F4ECFB8D6BF5}"/>
          </ac:picMkLst>
        </pc:picChg>
      </pc:sldChg>
      <pc:sldChg chg="addSp modSp add mod">
        <pc:chgData name="Breno Nicelatchi" userId="495d62745e7169d0" providerId="LiveId" clId="{06AE16C5-8778-40B5-A502-FDC414F89126}" dt="2023-08-28T17:41:36.805" v="3675" actId="1037"/>
        <pc:sldMkLst>
          <pc:docMk/>
          <pc:sldMk cId="3814796639" sldId="493"/>
        </pc:sldMkLst>
        <pc:spChg chg="add mod">
          <ac:chgData name="Breno Nicelatchi" userId="495d62745e7169d0" providerId="LiveId" clId="{06AE16C5-8778-40B5-A502-FDC414F89126}" dt="2023-08-28T17:19:19.644" v="3668" actId="207"/>
          <ac:spMkLst>
            <pc:docMk/>
            <pc:sldMk cId="3814796639" sldId="493"/>
            <ac:spMk id="4" creationId="{DB6404EB-EAF9-00DA-1229-6F0CFA5E9302}"/>
          </ac:spMkLst>
        </pc:spChg>
        <pc:spChg chg="add mod">
          <ac:chgData name="Breno Nicelatchi" userId="495d62745e7169d0" providerId="LiveId" clId="{06AE16C5-8778-40B5-A502-FDC414F89126}" dt="2023-08-28T17:41:29.844" v="3669" actId="14100"/>
          <ac:spMkLst>
            <pc:docMk/>
            <pc:sldMk cId="3814796639" sldId="493"/>
            <ac:spMk id="5" creationId="{24720A69-3498-C6CF-19C2-9E7887567FC7}"/>
          </ac:spMkLst>
        </pc:spChg>
        <pc:spChg chg="mod">
          <ac:chgData name="Breno Nicelatchi" userId="495d62745e7169d0" providerId="LiveId" clId="{06AE16C5-8778-40B5-A502-FDC414F89126}" dt="2023-08-28T17:41:36.805" v="3675" actId="1037"/>
          <ac:spMkLst>
            <pc:docMk/>
            <pc:sldMk cId="3814796639" sldId="493"/>
            <ac:spMk id="7" creationId="{6AB348BD-C8EA-E371-B80B-323D0979491A}"/>
          </ac:spMkLst>
        </pc:spChg>
        <pc:spChg chg="mod">
          <ac:chgData name="Breno Nicelatchi" userId="495d62745e7169d0" providerId="LiveId" clId="{06AE16C5-8778-40B5-A502-FDC414F89126}" dt="2023-08-28T17:41:36.805" v="3675" actId="1037"/>
          <ac:spMkLst>
            <pc:docMk/>
            <pc:sldMk cId="3814796639" sldId="493"/>
            <ac:spMk id="8" creationId="{E5348EEB-E6E7-B829-379C-CBC48DC2D4C6}"/>
          </ac:spMkLst>
        </pc:spChg>
        <pc:spChg chg="add mod">
          <ac:chgData name="Breno Nicelatchi" userId="495d62745e7169d0" providerId="LiveId" clId="{06AE16C5-8778-40B5-A502-FDC414F89126}" dt="2023-08-28T17:19:01.827" v="3629" actId="1076"/>
          <ac:spMkLst>
            <pc:docMk/>
            <pc:sldMk cId="3814796639" sldId="493"/>
            <ac:spMk id="9" creationId="{F9A76993-9D51-150F-B950-8294D235C9A1}"/>
          </ac:spMkLst>
        </pc:spChg>
        <pc:grpChg chg="add mod">
          <ac:chgData name="Breno Nicelatchi" userId="495d62745e7169d0" providerId="LiveId" clId="{06AE16C5-8778-40B5-A502-FDC414F89126}" dt="2023-08-28T17:41:36.805" v="3675" actId="1037"/>
          <ac:grpSpMkLst>
            <pc:docMk/>
            <pc:sldMk cId="3814796639" sldId="493"/>
            <ac:grpSpMk id="6" creationId="{8AC4F732-1330-5CAC-7F29-30F547FC9F2A}"/>
          </ac:grpSpMkLst>
        </pc:grpChg>
        <pc:picChg chg="add mod">
          <ac:chgData name="Breno Nicelatchi" userId="495d62745e7169d0" providerId="LiveId" clId="{06AE16C5-8778-40B5-A502-FDC414F89126}" dt="2023-08-28T17:14:22.051" v="3275" actId="14100"/>
          <ac:picMkLst>
            <pc:docMk/>
            <pc:sldMk cId="3814796639" sldId="493"/>
            <ac:picMk id="3" creationId="{6EBD2EB5-3C23-B0E8-D84C-96EAC277F63B}"/>
          </ac:picMkLst>
        </pc:picChg>
      </pc:sldChg>
      <pc:sldChg chg="add del">
        <pc:chgData name="Breno Nicelatchi" userId="495d62745e7169d0" providerId="LiveId" clId="{06AE16C5-8778-40B5-A502-FDC414F89126}" dt="2023-08-28T18:07:29.444" v="4336" actId="47"/>
        <pc:sldMkLst>
          <pc:docMk/>
          <pc:sldMk cId="3699693338" sldId="494"/>
        </pc:sldMkLst>
      </pc:sldChg>
      <pc:sldChg chg="add del">
        <pc:chgData name="Breno Nicelatchi" userId="495d62745e7169d0" providerId="LiveId" clId="{06AE16C5-8778-40B5-A502-FDC414F89126}" dt="2023-08-28T18:07:29.444" v="4336" actId="47"/>
        <pc:sldMkLst>
          <pc:docMk/>
          <pc:sldMk cId="467509871" sldId="495"/>
        </pc:sldMkLst>
      </pc:sldChg>
      <pc:sldChg chg="delSp modSp add del mod delAnim modAnim">
        <pc:chgData name="Breno Nicelatchi" userId="495d62745e7169d0" providerId="LiveId" clId="{06AE16C5-8778-40B5-A502-FDC414F89126}" dt="2023-08-28T18:07:49.734" v="4339" actId="47"/>
        <pc:sldMkLst>
          <pc:docMk/>
          <pc:sldMk cId="4140711974" sldId="496"/>
        </pc:sldMkLst>
        <pc:spChg chg="del">
          <ac:chgData name="Breno Nicelatchi" userId="495d62745e7169d0" providerId="LiveId" clId="{06AE16C5-8778-40B5-A502-FDC414F89126}" dt="2023-08-27T20:42:21.918" v="1607" actId="478"/>
          <ac:spMkLst>
            <pc:docMk/>
            <pc:sldMk cId="4140711974" sldId="496"/>
            <ac:spMk id="8" creationId="{05A8F68F-83CA-4D3E-9734-D8C3307F00C6}"/>
          </ac:spMkLst>
        </pc:spChg>
        <pc:spChg chg="del">
          <ac:chgData name="Breno Nicelatchi" userId="495d62745e7169d0" providerId="LiveId" clId="{06AE16C5-8778-40B5-A502-FDC414F89126}" dt="2023-08-27T20:42:21.918" v="1607" actId="478"/>
          <ac:spMkLst>
            <pc:docMk/>
            <pc:sldMk cId="4140711974" sldId="496"/>
            <ac:spMk id="33" creationId="{2378F37E-0497-4F83-B218-A298C54B1ED1}"/>
          </ac:spMkLst>
        </pc:spChg>
        <pc:spChg chg="mod topLvl">
          <ac:chgData name="Breno Nicelatchi" userId="495d62745e7169d0" providerId="LiveId" clId="{06AE16C5-8778-40B5-A502-FDC414F89126}" dt="2023-08-27T20:42:26.082" v="1608" actId="165"/>
          <ac:spMkLst>
            <pc:docMk/>
            <pc:sldMk cId="4140711974" sldId="496"/>
            <ac:spMk id="36" creationId="{05C65AB1-FCA1-4162-AA2E-4A572A2534DF}"/>
          </ac:spMkLst>
        </pc:spChg>
        <pc:spChg chg="mod topLvl">
          <ac:chgData name="Breno Nicelatchi" userId="495d62745e7169d0" providerId="LiveId" clId="{06AE16C5-8778-40B5-A502-FDC414F89126}" dt="2023-08-27T20:42:26.082" v="1608" actId="165"/>
          <ac:spMkLst>
            <pc:docMk/>
            <pc:sldMk cId="4140711974" sldId="496"/>
            <ac:spMk id="37" creationId="{7F3E8283-E65C-40D2-9C3B-67DEA9C0C05B}"/>
          </ac:spMkLst>
        </pc:spChg>
        <pc:spChg chg="mod topLvl">
          <ac:chgData name="Breno Nicelatchi" userId="495d62745e7169d0" providerId="LiveId" clId="{06AE16C5-8778-40B5-A502-FDC414F89126}" dt="2023-08-27T20:42:26.082" v="1608" actId="165"/>
          <ac:spMkLst>
            <pc:docMk/>
            <pc:sldMk cId="4140711974" sldId="496"/>
            <ac:spMk id="38" creationId="{CF4C91F8-B638-42B2-9726-E04008D7FEA9}"/>
          </ac:spMkLst>
        </pc:spChg>
        <pc:grpChg chg="del">
          <ac:chgData name="Breno Nicelatchi" userId="495d62745e7169d0" providerId="LiveId" clId="{06AE16C5-8778-40B5-A502-FDC414F89126}" dt="2023-08-27T20:42:26.082" v="1608" actId="165"/>
          <ac:grpSpMkLst>
            <pc:docMk/>
            <pc:sldMk cId="4140711974" sldId="496"/>
            <ac:grpSpMk id="35" creationId="{5A9C4D54-3822-4CB9-AFBB-9D7645A8C8BF}"/>
          </ac:grpSpMkLst>
        </pc:grpChg>
        <pc:grpChg chg="del">
          <ac:chgData name="Breno Nicelatchi" userId="495d62745e7169d0" providerId="LiveId" clId="{06AE16C5-8778-40B5-A502-FDC414F89126}" dt="2023-08-27T20:42:21.918" v="1607" actId="478"/>
          <ac:grpSpMkLst>
            <pc:docMk/>
            <pc:sldMk cId="4140711974" sldId="496"/>
            <ac:grpSpMk id="50" creationId="{9CD611F3-288C-4D87-92F6-1CDAE51FD2E5}"/>
          </ac:grpSpMkLst>
        </pc:grpChg>
        <pc:picChg chg="del">
          <ac:chgData name="Breno Nicelatchi" userId="495d62745e7169d0" providerId="LiveId" clId="{06AE16C5-8778-40B5-A502-FDC414F89126}" dt="2023-08-27T20:42:21.918" v="1607" actId="478"/>
          <ac:picMkLst>
            <pc:docMk/>
            <pc:sldMk cId="4140711974" sldId="496"/>
            <ac:picMk id="9" creationId="{28C31148-E422-459F-842A-E381FF910DD0}"/>
          </ac:picMkLst>
        </pc:picChg>
        <pc:picChg chg="mod topLvl">
          <ac:chgData name="Breno Nicelatchi" userId="495d62745e7169d0" providerId="LiveId" clId="{06AE16C5-8778-40B5-A502-FDC414F89126}" dt="2023-08-27T20:42:26.082" v="1608" actId="165"/>
          <ac:picMkLst>
            <pc:docMk/>
            <pc:sldMk cId="4140711974" sldId="496"/>
            <ac:picMk id="39" creationId="{F0CB87D5-0182-438E-B245-80A21B3C9E89}"/>
          </ac:picMkLst>
        </pc:picChg>
      </pc:sldChg>
      <pc:sldChg chg="delSp modSp add del modAnim">
        <pc:chgData name="Breno Nicelatchi" userId="495d62745e7169d0" providerId="LiveId" clId="{06AE16C5-8778-40B5-A502-FDC414F89126}" dt="2023-08-28T18:07:49.734" v="4339" actId="47"/>
        <pc:sldMkLst>
          <pc:docMk/>
          <pc:sldMk cId="1386496596" sldId="497"/>
        </pc:sldMkLst>
        <pc:spChg chg="mod">
          <ac:chgData name="Breno Nicelatchi" userId="495d62745e7169d0" providerId="LiveId" clId="{06AE16C5-8778-40B5-A502-FDC414F89126}" dt="2023-08-27T20:51:03.793" v="1948" actId="165"/>
          <ac:spMkLst>
            <pc:docMk/>
            <pc:sldMk cId="1386496596" sldId="497"/>
            <ac:spMk id="89" creationId="{699AE408-9924-4699-8AC0-1904C935DAA2}"/>
          </ac:spMkLst>
        </pc:spChg>
        <pc:spChg chg="mod">
          <ac:chgData name="Breno Nicelatchi" userId="495d62745e7169d0" providerId="LiveId" clId="{06AE16C5-8778-40B5-A502-FDC414F89126}" dt="2023-08-27T20:51:03.793" v="1948" actId="165"/>
          <ac:spMkLst>
            <pc:docMk/>
            <pc:sldMk cId="1386496596" sldId="497"/>
            <ac:spMk id="90" creationId="{9B002AF2-EF55-437C-BF8D-074D9D580961}"/>
          </ac:spMkLst>
        </pc:spChg>
        <pc:spChg chg="mod">
          <ac:chgData name="Breno Nicelatchi" userId="495d62745e7169d0" providerId="LiveId" clId="{06AE16C5-8778-40B5-A502-FDC414F89126}" dt="2023-08-27T20:51:03.793" v="1948" actId="165"/>
          <ac:spMkLst>
            <pc:docMk/>
            <pc:sldMk cId="1386496596" sldId="497"/>
            <ac:spMk id="91" creationId="{2038904B-9C0C-4922-AF8E-9F902C753400}"/>
          </ac:spMkLst>
        </pc:spChg>
        <pc:spChg chg="mod">
          <ac:chgData name="Breno Nicelatchi" userId="495d62745e7169d0" providerId="LiveId" clId="{06AE16C5-8778-40B5-A502-FDC414F89126}" dt="2023-08-27T20:51:03.793" v="1948" actId="165"/>
          <ac:spMkLst>
            <pc:docMk/>
            <pc:sldMk cId="1386496596" sldId="497"/>
            <ac:spMk id="92" creationId="{801FC305-65FC-4540-A5BD-A26C6B7BDE62}"/>
          </ac:spMkLst>
        </pc:spChg>
        <pc:spChg chg="mod">
          <ac:chgData name="Breno Nicelatchi" userId="495d62745e7169d0" providerId="LiveId" clId="{06AE16C5-8778-40B5-A502-FDC414F89126}" dt="2023-08-27T20:51:03.793" v="1948" actId="165"/>
          <ac:spMkLst>
            <pc:docMk/>
            <pc:sldMk cId="1386496596" sldId="497"/>
            <ac:spMk id="93" creationId="{4FF8646A-261B-4C4B-A39E-829499A761D5}"/>
          </ac:spMkLst>
        </pc:spChg>
        <pc:spChg chg="mod">
          <ac:chgData name="Breno Nicelatchi" userId="495d62745e7169d0" providerId="LiveId" clId="{06AE16C5-8778-40B5-A502-FDC414F89126}" dt="2023-08-27T20:51:03.793" v="1948" actId="165"/>
          <ac:spMkLst>
            <pc:docMk/>
            <pc:sldMk cId="1386496596" sldId="497"/>
            <ac:spMk id="97" creationId="{2672EC3F-7E1E-416A-83AB-6581485C63ED}"/>
          </ac:spMkLst>
        </pc:spChg>
        <pc:spChg chg="mod">
          <ac:chgData name="Breno Nicelatchi" userId="495d62745e7169d0" providerId="LiveId" clId="{06AE16C5-8778-40B5-A502-FDC414F89126}" dt="2023-08-27T20:51:03.793" v="1948" actId="165"/>
          <ac:spMkLst>
            <pc:docMk/>
            <pc:sldMk cId="1386496596" sldId="497"/>
            <ac:spMk id="98" creationId="{399EF879-4112-4471-ABB8-B84F3F51CF59}"/>
          </ac:spMkLst>
        </pc:spChg>
        <pc:spChg chg="mod">
          <ac:chgData name="Breno Nicelatchi" userId="495d62745e7169d0" providerId="LiveId" clId="{06AE16C5-8778-40B5-A502-FDC414F89126}" dt="2023-08-27T20:51:03.793" v="1948" actId="165"/>
          <ac:spMkLst>
            <pc:docMk/>
            <pc:sldMk cId="1386496596" sldId="497"/>
            <ac:spMk id="99" creationId="{7322D0E4-D939-4661-8F9C-C89B48E4AC2D}"/>
          </ac:spMkLst>
        </pc:spChg>
        <pc:spChg chg="mod">
          <ac:chgData name="Breno Nicelatchi" userId="495d62745e7169d0" providerId="LiveId" clId="{06AE16C5-8778-40B5-A502-FDC414F89126}" dt="2023-08-27T20:51:03.793" v="1948" actId="165"/>
          <ac:spMkLst>
            <pc:docMk/>
            <pc:sldMk cId="1386496596" sldId="497"/>
            <ac:spMk id="100" creationId="{12518817-2EDA-4FC9-B070-C5B09A1F88EE}"/>
          </ac:spMkLst>
        </pc:spChg>
        <pc:spChg chg="mod">
          <ac:chgData name="Breno Nicelatchi" userId="495d62745e7169d0" providerId="LiveId" clId="{06AE16C5-8778-40B5-A502-FDC414F89126}" dt="2023-08-27T20:51:03.793" v="1948" actId="165"/>
          <ac:spMkLst>
            <pc:docMk/>
            <pc:sldMk cId="1386496596" sldId="497"/>
            <ac:spMk id="101" creationId="{7BD5FF71-31EE-4375-B274-21863F59675E}"/>
          </ac:spMkLst>
        </pc:spChg>
        <pc:spChg chg="mod">
          <ac:chgData name="Breno Nicelatchi" userId="495d62745e7169d0" providerId="LiveId" clId="{06AE16C5-8778-40B5-A502-FDC414F89126}" dt="2023-08-27T20:51:03.793" v="1948" actId="165"/>
          <ac:spMkLst>
            <pc:docMk/>
            <pc:sldMk cId="1386496596" sldId="497"/>
            <ac:spMk id="102" creationId="{C0E0A15B-F9DD-4038-92E2-FFB566A16598}"/>
          </ac:spMkLst>
        </pc:spChg>
        <pc:spChg chg="mod">
          <ac:chgData name="Breno Nicelatchi" userId="495d62745e7169d0" providerId="LiveId" clId="{06AE16C5-8778-40B5-A502-FDC414F89126}" dt="2023-08-27T20:51:03.793" v="1948" actId="165"/>
          <ac:spMkLst>
            <pc:docMk/>
            <pc:sldMk cId="1386496596" sldId="497"/>
            <ac:spMk id="103" creationId="{0B54C840-4FA7-4F10-98D4-986DE212240D}"/>
          </ac:spMkLst>
        </pc:spChg>
        <pc:spChg chg="mod">
          <ac:chgData name="Breno Nicelatchi" userId="495d62745e7169d0" providerId="LiveId" clId="{06AE16C5-8778-40B5-A502-FDC414F89126}" dt="2023-08-27T20:51:03.793" v="1948" actId="165"/>
          <ac:spMkLst>
            <pc:docMk/>
            <pc:sldMk cId="1386496596" sldId="497"/>
            <ac:spMk id="104" creationId="{115421F4-2D48-454D-96AE-9FD79C87CF0B}"/>
          </ac:spMkLst>
        </pc:spChg>
        <pc:spChg chg="mod">
          <ac:chgData name="Breno Nicelatchi" userId="495d62745e7169d0" providerId="LiveId" clId="{06AE16C5-8778-40B5-A502-FDC414F89126}" dt="2023-08-27T20:51:03.793" v="1948" actId="165"/>
          <ac:spMkLst>
            <pc:docMk/>
            <pc:sldMk cId="1386496596" sldId="497"/>
            <ac:spMk id="105" creationId="{EAAA5520-E706-4676-A35B-34554E2DB26A}"/>
          </ac:spMkLst>
        </pc:spChg>
        <pc:spChg chg="mod">
          <ac:chgData name="Breno Nicelatchi" userId="495d62745e7169d0" providerId="LiveId" clId="{06AE16C5-8778-40B5-A502-FDC414F89126}" dt="2023-08-27T20:51:03.793" v="1948" actId="165"/>
          <ac:spMkLst>
            <pc:docMk/>
            <pc:sldMk cId="1386496596" sldId="497"/>
            <ac:spMk id="106" creationId="{82087CF1-DB1C-4B71-808F-B8A0BD60A74D}"/>
          </ac:spMkLst>
        </pc:spChg>
        <pc:spChg chg="mod">
          <ac:chgData name="Breno Nicelatchi" userId="495d62745e7169d0" providerId="LiveId" clId="{06AE16C5-8778-40B5-A502-FDC414F89126}" dt="2023-08-27T20:51:03.793" v="1948" actId="165"/>
          <ac:spMkLst>
            <pc:docMk/>
            <pc:sldMk cId="1386496596" sldId="497"/>
            <ac:spMk id="107" creationId="{0CA2934D-1AA0-4008-9772-5A1F8F6BB9B3}"/>
          </ac:spMkLst>
        </pc:spChg>
        <pc:spChg chg="mod">
          <ac:chgData name="Breno Nicelatchi" userId="495d62745e7169d0" providerId="LiveId" clId="{06AE16C5-8778-40B5-A502-FDC414F89126}" dt="2023-08-27T20:51:03.793" v="1948" actId="165"/>
          <ac:spMkLst>
            <pc:docMk/>
            <pc:sldMk cId="1386496596" sldId="497"/>
            <ac:spMk id="108" creationId="{FBD29446-3D27-451F-9D5D-84DC20EBE841}"/>
          </ac:spMkLst>
        </pc:spChg>
        <pc:spChg chg="mod">
          <ac:chgData name="Breno Nicelatchi" userId="495d62745e7169d0" providerId="LiveId" clId="{06AE16C5-8778-40B5-A502-FDC414F89126}" dt="2023-08-27T20:51:03.793" v="1948" actId="165"/>
          <ac:spMkLst>
            <pc:docMk/>
            <pc:sldMk cId="1386496596" sldId="497"/>
            <ac:spMk id="112" creationId="{5277F1EC-ADA9-4F02-8F5B-3770640AF21E}"/>
          </ac:spMkLst>
        </pc:spChg>
        <pc:spChg chg="mod">
          <ac:chgData name="Breno Nicelatchi" userId="495d62745e7169d0" providerId="LiveId" clId="{06AE16C5-8778-40B5-A502-FDC414F89126}" dt="2023-08-27T20:51:03.793" v="1948" actId="165"/>
          <ac:spMkLst>
            <pc:docMk/>
            <pc:sldMk cId="1386496596" sldId="497"/>
            <ac:spMk id="113" creationId="{0D5B79D2-5490-4F14-B539-5B152B585E60}"/>
          </ac:spMkLst>
        </pc:spChg>
        <pc:spChg chg="mod">
          <ac:chgData name="Breno Nicelatchi" userId="495d62745e7169d0" providerId="LiveId" clId="{06AE16C5-8778-40B5-A502-FDC414F89126}" dt="2023-08-27T20:51:03.793" v="1948" actId="165"/>
          <ac:spMkLst>
            <pc:docMk/>
            <pc:sldMk cId="1386496596" sldId="497"/>
            <ac:spMk id="114" creationId="{43C6EA93-6221-4FAE-8A2C-B1354D5C4AE8}"/>
          </ac:spMkLst>
        </pc:spChg>
        <pc:spChg chg="mod">
          <ac:chgData name="Breno Nicelatchi" userId="495d62745e7169d0" providerId="LiveId" clId="{06AE16C5-8778-40B5-A502-FDC414F89126}" dt="2023-08-27T20:51:03.793" v="1948" actId="165"/>
          <ac:spMkLst>
            <pc:docMk/>
            <pc:sldMk cId="1386496596" sldId="497"/>
            <ac:spMk id="115" creationId="{D8BAD91A-D16A-410C-BE95-EBDA9DA406A8}"/>
          </ac:spMkLst>
        </pc:spChg>
        <pc:spChg chg="mod">
          <ac:chgData name="Breno Nicelatchi" userId="495d62745e7169d0" providerId="LiveId" clId="{06AE16C5-8778-40B5-A502-FDC414F89126}" dt="2023-08-27T20:51:03.793" v="1948" actId="165"/>
          <ac:spMkLst>
            <pc:docMk/>
            <pc:sldMk cId="1386496596" sldId="497"/>
            <ac:spMk id="116" creationId="{CAF23B19-EABD-4854-A792-7E69887CF423}"/>
          </ac:spMkLst>
        </pc:spChg>
        <pc:spChg chg="mod">
          <ac:chgData name="Breno Nicelatchi" userId="495d62745e7169d0" providerId="LiveId" clId="{06AE16C5-8778-40B5-A502-FDC414F89126}" dt="2023-08-27T20:51:03.793" v="1948" actId="165"/>
          <ac:spMkLst>
            <pc:docMk/>
            <pc:sldMk cId="1386496596" sldId="497"/>
            <ac:spMk id="117" creationId="{F9755191-687B-47F5-A3AB-BF52D6B88D0C}"/>
          </ac:spMkLst>
        </pc:spChg>
        <pc:spChg chg="mod">
          <ac:chgData name="Breno Nicelatchi" userId="495d62745e7169d0" providerId="LiveId" clId="{06AE16C5-8778-40B5-A502-FDC414F89126}" dt="2023-08-27T20:51:03.793" v="1948" actId="165"/>
          <ac:spMkLst>
            <pc:docMk/>
            <pc:sldMk cId="1386496596" sldId="497"/>
            <ac:spMk id="121" creationId="{E2CCF053-F8D7-4E6F-BD16-3B65C418E401}"/>
          </ac:spMkLst>
        </pc:spChg>
        <pc:spChg chg="mod">
          <ac:chgData name="Breno Nicelatchi" userId="495d62745e7169d0" providerId="LiveId" clId="{06AE16C5-8778-40B5-A502-FDC414F89126}" dt="2023-08-27T20:51:03.793" v="1948" actId="165"/>
          <ac:spMkLst>
            <pc:docMk/>
            <pc:sldMk cId="1386496596" sldId="497"/>
            <ac:spMk id="122" creationId="{FBECDC4E-8F60-4A78-95A6-0EE7B1572F31}"/>
          </ac:spMkLst>
        </pc:spChg>
        <pc:spChg chg="mod">
          <ac:chgData name="Breno Nicelatchi" userId="495d62745e7169d0" providerId="LiveId" clId="{06AE16C5-8778-40B5-A502-FDC414F89126}" dt="2023-08-27T20:51:03.793" v="1948" actId="165"/>
          <ac:spMkLst>
            <pc:docMk/>
            <pc:sldMk cId="1386496596" sldId="497"/>
            <ac:spMk id="123" creationId="{46729D11-CD16-4898-A928-184D100163E6}"/>
          </ac:spMkLst>
        </pc:spChg>
        <pc:spChg chg="mod">
          <ac:chgData name="Breno Nicelatchi" userId="495d62745e7169d0" providerId="LiveId" clId="{06AE16C5-8778-40B5-A502-FDC414F89126}" dt="2023-08-27T20:51:03.793" v="1948" actId="165"/>
          <ac:spMkLst>
            <pc:docMk/>
            <pc:sldMk cId="1386496596" sldId="497"/>
            <ac:spMk id="124" creationId="{6F7F883F-3C59-469B-830E-8FCD2105C8B5}"/>
          </ac:spMkLst>
        </pc:spChg>
        <pc:spChg chg="mod">
          <ac:chgData name="Breno Nicelatchi" userId="495d62745e7169d0" providerId="LiveId" clId="{06AE16C5-8778-40B5-A502-FDC414F89126}" dt="2023-08-27T20:51:03.793" v="1948" actId="165"/>
          <ac:spMkLst>
            <pc:docMk/>
            <pc:sldMk cId="1386496596" sldId="497"/>
            <ac:spMk id="125" creationId="{CDB641A1-6517-4504-AD77-8D7779441DB9}"/>
          </ac:spMkLst>
        </pc:spChg>
        <pc:spChg chg="mod">
          <ac:chgData name="Breno Nicelatchi" userId="495d62745e7169d0" providerId="LiveId" clId="{06AE16C5-8778-40B5-A502-FDC414F89126}" dt="2023-08-27T20:51:03.793" v="1948" actId="165"/>
          <ac:spMkLst>
            <pc:docMk/>
            <pc:sldMk cId="1386496596" sldId="497"/>
            <ac:spMk id="126" creationId="{FD601449-5A7D-41BD-99F6-CF0E581E145A}"/>
          </ac:spMkLst>
        </pc:spChg>
        <pc:spChg chg="mod">
          <ac:chgData name="Breno Nicelatchi" userId="495d62745e7169d0" providerId="LiveId" clId="{06AE16C5-8778-40B5-A502-FDC414F89126}" dt="2023-08-27T20:51:03.793" v="1948" actId="165"/>
          <ac:spMkLst>
            <pc:docMk/>
            <pc:sldMk cId="1386496596" sldId="497"/>
            <ac:spMk id="127" creationId="{D4D06514-B260-4EEB-A30B-7D2AF0216B77}"/>
          </ac:spMkLst>
        </pc:spChg>
        <pc:spChg chg="mod">
          <ac:chgData name="Breno Nicelatchi" userId="495d62745e7169d0" providerId="LiveId" clId="{06AE16C5-8778-40B5-A502-FDC414F89126}" dt="2023-08-27T20:51:03.793" v="1948" actId="165"/>
          <ac:spMkLst>
            <pc:docMk/>
            <pc:sldMk cId="1386496596" sldId="497"/>
            <ac:spMk id="128" creationId="{DF70C39A-39E2-4FA9-8509-22F29367EFE9}"/>
          </ac:spMkLst>
        </pc:spChg>
        <pc:spChg chg="mod">
          <ac:chgData name="Breno Nicelatchi" userId="495d62745e7169d0" providerId="LiveId" clId="{06AE16C5-8778-40B5-A502-FDC414F89126}" dt="2023-08-27T20:51:03.793" v="1948" actId="165"/>
          <ac:spMkLst>
            <pc:docMk/>
            <pc:sldMk cId="1386496596" sldId="497"/>
            <ac:spMk id="129" creationId="{A30B8670-2935-4F92-9651-D3FD29C48275}"/>
          </ac:spMkLst>
        </pc:spChg>
        <pc:spChg chg="mod">
          <ac:chgData name="Breno Nicelatchi" userId="495d62745e7169d0" providerId="LiveId" clId="{06AE16C5-8778-40B5-A502-FDC414F89126}" dt="2023-08-27T20:51:03.793" v="1948" actId="165"/>
          <ac:spMkLst>
            <pc:docMk/>
            <pc:sldMk cId="1386496596" sldId="497"/>
            <ac:spMk id="130" creationId="{057125A4-C9D5-45E9-8C1E-8E82650049BB}"/>
          </ac:spMkLst>
        </pc:spChg>
        <pc:spChg chg="mod">
          <ac:chgData name="Breno Nicelatchi" userId="495d62745e7169d0" providerId="LiveId" clId="{06AE16C5-8778-40B5-A502-FDC414F89126}" dt="2023-08-27T20:51:03.793" v="1948" actId="165"/>
          <ac:spMkLst>
            <pc:docMk/>
            <pc:sldMk cId="1386496596" sldId="497"/>
            <ac:spMk id="131" creationId="{3453D82E-F327-46E7-B644-D1D5D890B57C}"/>
          </ac:spMkLst>
        </pc:spChg>
        <pc:spChg chg="mod">
          <ac:chgData name="Breno Nicelatchi" userId="495d62745e7169d0" providerId="LiveId" clId="{06AE16C5-8778-40B5-A502-FDC414F89126}" dt="2023-08-27T20:51:03.793" v="1948" actId="165"/>
          <ac:spMkLst>
            <pc:docMk/>
            <pc:sldMk cId="1386496596" sldId="497"/>
            <ac:spMk id="132" creationId="{99AD5F5B-61B6-44CD-B3DE-E6CDBE23CA76}"/>
          </ac:spMkLst>
        </pc:spChg>
        <pc:spChg chg="mod">
          <ac:chgData name="Breno Nicelatchi" userId="495d62745e7169d0" providerId="LiveId" clId="{06AE16C5-8778-40B5-A502-FDC414F89126}" dt="2023-08-27T20:51:03.793" v="1948" actId="165"/>
          <ac:spMkLst>
            <pc:docMk/>
            <pc:sldMk cId="1386496596" sldId="497"/>
            <ac:spMk id="133" creationId="{6D78503B-A3A0-4479-9DC0-E4B6F12AE704}"/>
          </ac:spMkLst>
        </pc:spChg>
        <pc:grpChg chg="del">
          <ac:chgData name="Breno Nicelatchi" userId="495d62745e7169d0" providerId="LiveId" clId="{06AE16C5-8778-40B5-A502-FDC414F89126}" dt="2023-08-27T20:51:03.793" v="1948" actId="165"/>
          <ac:grpSpMkLst>
            <pc:docMk/>
            <pc:sldMk cId="1386496596" sldId="497"/>
            <ac:grpSpMk id="80" creationId="{A2CDE69E-05D7-4931-ADB0-625C41B45EF9}"/>
          </ac:grpSpMkLst>
        </pc:grpChg>
        <pc:grpChg chg="mod topLvl">
          <ac:chgData name="Breno Nicelatchi" userId="495d62745e7169d0" providerId="LiveId" clId="{06AE16C5-8778-40B5-A502-FDC414F89126}" dt="2023-08-27T20:51:03.793" v="1948" actId="165"/>
          <ac:grpSpMkLst>
            <pc:docMk/>
            <pc:sldMk cId="1386496596" sldId="497"/>
            <ac:grpSpMk id="81" creationId="{B9A338AA-666D-45C1-9321-C9EE5D7AD8A6}"/>
          </ac:grpSpMkLst>
        </pc:grpChg>
        <pc:grpChg chg="mod topLvl">
          <ac:chgData name="Breno Nicelatchi" userId="495d62745e7169d0" providerId="LiveId" clId="{06AE16C5-8778-40B5-A502-FDC414F89126}" dt="2023-08-27T20:51:03.793" v="1948" actId="165"/>
          <ac:grpSpMkLst>
            <pc:docMk/>
            <pc:sldMk cId="1386496596" sldId="497"/>
            <ac:grpSpMk id="82" creationId="{ED0B9B24-CA6A-4D91-BC63-93636E295618}"/>
          </ac:grpSpMkLst>
        </pc:grpChg>
        <pc:grpChg chg="mod topLvl">
          <ac:chgData name="Breno Nicelatchi" userId="495d62745e7169d0" providerId="LiveId" clId="{06AE16C5-8778-40B5-A502-FDC414F89126}" dt="2023-08-27T20:51:03.793" v="1948" actId="165"/>
          <ac:grpSpMkLst>
            <pc:docMk/>
            <pc:sldMk cId="1386496596" sldId="497"/>
            <ac:grpSpMk id="83" creationId="{DB1389D4-803F-4C72-B840-DB831A149305}"/>
          </ac:grpSpMkLst>
        </pc:grpChg>
        <pc:grpChg chg="mod topLvl">
          <ac:chgData name="Breno Nicelatchi" userId="495d62745e7169d0" providerId="LiveId" clId="{06AE16C5-8778-40B5-A502-FDC414F89126}" dt="2023-08-27T20:51:03.793" v="1948" actId="165"/>
          <ac:grpSpMkLst>
            <pc:docMk/>
            <pc:sldMk cId="1386496596" sldId="497"/>
            <ac:grpSpMk id="84" creationId="{EE2AC823-0324-4CCC-8486-C400FCB36E4A}"/>
          </ac:grpSpMkLst>
        </pc:grpChg>
        <pc:grpChg chg="mod topLvl">
          <ac:chgData name="Breno Nicelatchi" userId="495d62745e7169d0" providerId="LiveId" clId="{06AE16C5-8778-40B5-A502-FDC414F89126}" dt="2023-08-27T20:51:03.793" v="1948" actId="165"/>
          <ac:grpSpMkLst>
            <pc:docMk/>
            <pc:sldMk cId="1386496596" sldId="497"/>
            <ac:grpSpMk id="85" creationId="{18014694-3298-4CCD-908C-71ACDF4FD57A}"/>
          </ac:grpSpMkLst>
        </pc:grpChg>
        <pc:grpChg chg="mod">
          <ac:chgData name="Breno Nicelatchi" userId="495d62745e7169d0" providerId="LiveId" clId="{06AE16C5-8778-40B5-A502-FDC414F89126}" dt="2023-08-27T20:51:03.793" v="1948" actId="165"/>
          <ac:grpSpMkLst>
            <pc:docMk/>
            <pc:sldMk cId="1386496596" sldId="497"/>
            <ac:grpSpMk id="86" creationId="{881A4D2C-0B89-48C0-86CB-AC56289EC798}"/>
          </ac:grpSpMkLst>
        </pc:grpChg>
        <pc:grpChg chg="mod">
          <ac:chgData name="Breno Nicelatchi" userId="495d62745e7169d0" providerId="LiveId" clId="{06AE16C5-8778-40B5-A502-FDC414F89126}" dt="2023-08-27T20:51:03.793" v="1948" actId="165"/>
          <ac:grpSpMkLst>
            <pc:docMk/>
            <pc:sldMk cId="1386496596" sldId="497"/>
            <ac:grpSpMk id="87" creationId="{B77316DB-7921-4A89-A0DB-7EA09867E918}"/>
          </ac:grpSpMkLst>
        </pc:grpChg>
        <pc:grpChg chg="mod">
          <ac:chgData name="Breno Nicelatchi" userId="495d62745e7169d0" providerId="LiveId" clId="{06AE16C5-8778-40B5-A502-FDC414F89126}" dt="2023-08-27T20:51:03.793" v="1948" actId="165"/>
          <ac:grpSpMkLst>
            <pc:docMk/>
            <pc:sldMk cId="1386496596" sldId="497"/>
            <ac:grpSpMk id="88" creationId="{27B9B338-0E90-479D-94DC-6C7A86639FC2}"/>
          </ac:grpSpMkLst>
        </pc:grpChg>
        <pc:grpChg chg="mod">
          <ac:chgData name="Breno Nicelatchi" userId="495d62745e7169d0" providerId="LiveId" clId="{06AE16C5-8778-40B5-A502-FDC414F89126}" dt="2023-08-27T20:51:03.793" v="1948" actId="165"/>
          <ac:grpSpMkLst>
            <pc:docMk/>
            <pc:sldMk cId="1386496596" sldId="497"/>
            <ac:grpSpMk id="94" creationId="{3617835E-DFED-425C-89C0-5A10E737E27E}"/>
          </ac:grpSpMkLst>
        </pc:grpChg>
        <pc:grpChg chg="mod">
          <ac:chgData name="Breno Nicelatchi" userId="495d62745e7169d0" providerId="LiveId" clId="{06AE16C5-8778-40B5-A502-FDC414F89126}" dt="2023-08-27T20:51:03.793" v="1948" actId="165"/>
          <ac:grpSpMkLst>
            <pc:docMk/>
            <pc:sldMk cId="1386496596" sldId="497"/>
            <ac:grpSpMk id="95" creationId="{1F0CA082-C2AC-43AA-B0B4-40CE98CEB516}"/>
          </ac:grpSpMkLst>
        </pc:grpChg>
        <pc:grpChg chg="mod">
          <ac:chgData name="Breno Nicelatchi" userId="495d62745e7169d0" providerId="LiveId" clId="{06AE16C5-8778-40B5-A502-FDC414F89126}" dt="2023-08-27T20:51:03.793" v="1948" actId="165"/>
          <ac:grpSpMkLst>
            <pc:docMk/>
            <pc:sldMk cId="1386496596" sldId="497"/>
            <ac:grpSpMk id="96" creationId="{831B1509-5CAE-4377-A124-33D01CE348AD}"/>
          </ac:grpSpMkLst>
        </pc:grpChg>
        <pc:grpChg chg="mod">
          <ac:chgData name="Breno Nicelatchi" userId="495d62745e7169d0" providerId="LiveId" clId="{06AE16C5-8778-40B5-A502-FDC414F89126}" dt="2023-08-27T20:51:03.793" v="1948" actId="165"/>
          <ac:grpSpMkLst>
            <pc:docMk/>
            <pc:sldMk cId="1386496596" sldId="497"/>
            <ac:grpSpMk id="109" creationId="{E321C8BF-CBA9-4425-BB65-E8FE9A0A3A40}"/>
          </ac:grpSpMkLst>
        </pc:grpChg>
        <pc:grpChg chg="mod">
          <ac:chgData name="Breno Nicelatchi" userId="495d62745e7169d0" providerId="LiveId" clId="{06AE16C5-8778-40B5-A502-FDC414F89126}" dt="2023-08-27T20:51:03.793" v="1948" actId="165"/>
          <ac:grpSpMkLst>
            <pc:docMk/>
            <pc:sldMk cId="1386496596" sldId="497"/>
            <ac:grpSpMk id="110" creationId="{74AE99CF-4CD4-472C-8A1E-A1088B93523E}"/>
          </ac:grpSpMkLst>
        </pc:grpChg>
        <pc:grpChg chg="mod">
          <ac:chgData name="Breno Nicelatchi" userId="495d62745e7169d0" providerId="LiveId" clId="{06AE16C5-8778-40B5-A502-FDC414F89126}" dt="2023-08-27T20:51:03.793" v="1948" actId="165"/>
          <ac:grpSpMkLst>
            <pc:docMk/>
            <pc:sldMk cId="1386496596" sldId="497"/>
            <ac:grpSpMk id="111" creationId="{91B541DE-D672-4EEC-B88D-5AC0287DD783}"/>
          </ac:grpSpMkLst>
        </pc:grpChg>
        <pc:grpChg chg="mod">
          <ac:chgData name="Breno Nicelatchi" userId="495d62745e7169d0" providerId="LiveId" clId="{06AE16C5-8778-40B5-A502-FDC414F89126}" dt="2023-08-27T20:51:03.793" v="1948" actId="165"/>
          <ac:grpSpMkLst>
            <pc:docMk/>
            <pc:sldMk cId="1386496596" sldId="497"/>
            <ac:grpSpMk id="118" creationId="{7784061B-23A7-4908-AD62-67054C0118C4}"/>
          </ac:grpSpMkLst>
        </pc:grpChg>
        <pc:grpChg chg="mod">
          <ac:chgData name="Breno Nicelatchi" userId="495d62745e7169d0" providerId="LiveId" clId="{06AE16C5-8778-40B5-A502-FDC414F89126}" dt="2023-08-27T20:51:03.793" v="1948" actId="165"/>
          <ac:grpSpMkLst>
            <pc:docMk/>
            <pc:sldMk cId="1386496596" sldId="497"/>
            <ac:grpSpMk id="119" creationId="{798916EE-7959-4F84-84C9-C3860683FAF6}"/>
          </ac:grpSpMkLst>
        </pc:grpChg>
        <pc:grpChg chg="mod">
          <ac:chgData name="Breno Nicelatchi" userId="495d62745e7169d0" providerId="LiveId" clId="{06AE16C5-8778-40B5-A502-FDC414F89126}" dt="2023-08-27T20:51:03.793" v="1948" actId="165"/>
          <ac:grpSpMkLst>
            <pc:docMk/>
            <pc:sldMk cId="1386496596" sldId="497"/>
            <ac:grpSpMk id="120" creationId="{E88F00A5-1861-4783-828D-F4EBDAA586E2}"/>
          </ac:grpSpMkLst>
        </pc:grpChg>
      </pc:sldChg>
      <pc:sldChg chg="delSp modSp add del modAnim">
        <pc:chgData name="Breno Nicelatchi" userId="495d62745e7169d0" providerId="LiveId" clId="{06AE16C5-8778-40B5-A502-FDC414F89126}" dt="2023-08-28T18:07:49.734" v="4339" actId="47"/>
        <pc:sldMkLst>
          <pc:docMk/>
          <pc:sldMk cId="808432641" sldId="498"/>
        </pc:sldMkLst>
        <pc:spChg chg="mod topLvl">
          <ac:chgData name="Breno Nicelatchi" userId="495d62745e7169d0" providerId="LiveId" clId="{06AE16C5-8778-40B5-A502-FDC414F89126}" dt="2023-08-27T20:56:20.080" v="2238" actId="165"/>
          <ac:spMkLst>
            <pc:docMk/>
            <pc:sldMk cId="808432641" sldId="498"/>
            <ac:spMk id="47" creationId="{14F69731-6E03-4778-BB6D-9AC5782621C9}"/>
          </ac:spMkLst>
        </pc:spChg>
        <pc:spChg chg="mod topLvl">
          <ac:chgData name="Breno Nicelatchi" userId="495d62745e7169d0" providerId="LiveId" clId="{06AE16C5-8778-40B5-A502-FDC414F89126}" dt="2023-08-27T20:56:20.080" v="2238" actId="165"/>
          <ac:spMkLst>
            <pc:docMk/>
            <pc:sldMk cId="808432641" sldId="498"/>
            <ac:spMk id="48" creationId="{83751B66-9232-464B-A2F4-53BC21402617}"/>
          </ac:spMkLst>
        </pc:spChg>
        <pc:spChg chg="mod topLvl">
          <ac:chgData name="Breno Nicelatchi" userId="495d62745e7169d0" providerId="LiveId" clId="{06AE16C5-8778-40B5-A502-FDC414F89126}" dt="2023-08-27T20:56:20.080" v="2238" actId="165"/>
          <ac:spMkLst>
            <pc:docMk/>
            <pc:sldMk cId="808432641" sldId="498"/>
            <ac:spMk id="49" creationId="{94FE68C2-A664-484F-A1C7-518F4ABB88AE}"/>
          </ac:spMkLst>
        </pc:spChg>
        <pc:spChg chg="mod topLvl">
          <ac:chgData name="Breno Nicelatchi" userId="495d62745e7169d0" providerId="LiveId" clId="{06AE16C5-8778-40B5-A502-FDC414F89126}" dt="2023-08-27T20:56:20.080" v="2238" actId="165"/>
          <ac:spMkLst>
            <pc:docMk/>
            <pc:sldMk cId="808432641" sldId="498"/>
            <ac:spMk id="50" creationId="{72A8A302-8B87-4693-B00E-F2C3AE6BC459}"/>
          </ac:spMkLst>
        </pc:spChg>
        <pc:spChg chg="mod topLvl">
          <ac:chgData name="Breno Nicelatchi" userId="495d62745e7169d0" providerId="LiveId" clId="{06AE16C5-8778-40B5-A502-FDC414F89126}" dt="2023-08-27T20:56:20.080" v="2238" actId="165"/>
          <ac:spMkLst>
            <pc:docMk/>
            <pc:sldMk cId="808432641" sldId="498"/>
            <ac:spMk id="51" creationId="{22FE80F7-5C85-459F-8F60-8F8839756FB2}"/>
          </ac:spMkLst>
        </pc:spChg>
        <pc:spChg chg="mod topLvl">
          <ac:chgData name="Breno Nicelatchi" userId="495d62745e7169d0" providerId="LiveId" clId="{06AE16C5-8778-40B5-A502-FDC414F89126}" dt="2023-08-27T20:56:20.080" v="2238" actId="165"/>
          <ac:spMkLst>
            <pc:docMk/>
            <pc:sldMk cId="808432641" sldId="498"/>
            <ac:spMk id="52" creationId="{727B5ED2-5920-4D7A-AB78-5B7B6BD6E098}"/>
          </ac:spMkLst>
        </pc:spChg>
        <pc:spChg chg="mod topLvl">
          <ac:chgData name="Breno Nicelatchi" userId="495d62745e7169d0" providerId="LiveId" clId="{06AE16C5-8778-40B5-A502-FDC414F89126}" dt="2023-08-27T20:56:20.080" v="2238" actId="165"/>
          <ac:spMkLst>
            <pc:docMk/>
            <pc:sldMk cId="808432641" sldId="498"/>
            <ac:spMk id="53" creationId="{7B5BBC2B-D331-448E-B337-E31EBB56CBA2}"/>
          </ac:spMkLst>
        </pc:spChg>
        <pc:spChg chg="mod topLvl">
          <ac:chgData name="Breno Nicelatchi" userId="495d62745e7169d0" providerId="LiveId" clId="{06AE16C5-8778-40B5-A502-FDC414F89126}" dt="2023-08-27T20:56:20.080" v="2238" actId="165"/>
          <ac:spMkLst>
            <pc:docMk/>
            <pc:sldMk cId="808432641" sldId="498"/>
            <ac:spMk id="54" creationId="{8DB7721E-C151-4BC3-B28D-6287BD7D8C23}"/>
          </ac:spMkLst>
        </pc:spChg>
        <pc:spChg chg="mod topLvl">
          <ac:chgData name="Breno Nicelatchi" userId="495d62745e7169d0" providerId="LiveId" clId="{06AE16C5-8778-40B5-A502-FDC414F89126}" dt="2023-08-27T20:56:20.080" v="2238" actId="165"/>
          <ac:spMkLst>
            <pc:docMk/>
            <pc:sldMk cId="808432641" sldId="498"/>
            <ac:spMk id="55" creationId="{37F09DC9-4BB4-4CEE-9F27-0FD63A1913AF}"/>
          </ac:spMkLst>
        </pc:spChg>
        <pc:spChg chg="mod topLvl">
          <ac:chgData name="Breno Nicelatchi" userId="495d62745e7169d0" providerId="LiveId" clId="{06AE16C5-8778-40B5-A502-FDC414F89126}" dt="2023-08-27T20:56:20.080" v="2238" actId="165"/>
          <ac:spMkLst>
            <pc:docMk/>
            <pc:sldMk cId="808432641" sldId="498"/>
            <ac:spMk id="56" creationId="{99297FB8-5EFB-457F-969F-DD14316DE131}"/>
          </ac:spMkLst>
        </pc:spChg>
        <pc:spChg chg="mod topLvl">
          <ac:chgData name="Breno Nicelatchi" userId="495d62745e7169d0" providerId="LiveId" clId="{06AE16C5-8778-40B5-A502-FDC414F89126}" dt="2023-08-27T20:56:20.080" v="2238" actId="165"/>
          <ac:spMkLst>
            <pc:docMk/>
            <pc:sldMk cId="808432641" sldId="498"/>
            <ac:spMk id="57" creationId="{A697F602-99BB-4DD6-BC5A-434CEBCAC867}"/>
          </ac:spMkLst>
        </pc:spChg>
        <pc:spChg chg="mod topLvl">
          <ac:chgData name="Breno Nicelatchi" userId="495d62745e7169d0" providerId="LiveId" clId="{06AE16C5-8778-40B5-A502-FDC414F89126}" dt="2023-08-27T20:56:20.080" v="2238" actId="165"/>
          <ac:spMkLst>
            <pc:docMk/>
            <pc:sldMk cId="808432641" sldId="498"/>
            <ac:spMk id="58" creationId="{D91177C2-2B1E-477F-81DD-36E6226CEE56}"/>
          </ac:spMkLst>
        </pc:spChg>
        <pc:spChg chg="mod topLvl">
          <ac:chgData name="Breno Nicelatchi" userId="495d62745e7169d0" providerId="LiveId" clId="{06AE16C5-8778-40B5-A502-FDC414F89126}" dt="2023-08-27T20:56:20.080" v="2238" actId="165"/>
          <ac:spMkLst>
            <pc:docMk/>
            <pc:sldMk cId="808432641" sldId="498"/>
            <ac:spMk id="59" creationId="{CA8A32BC-CE33-44CE-844D-A053FE8114D0}"/>
          </ac:spMkLst>
        </pc:spChg>
        <pc:spChg chg="mod topLvl">
          <ac:chgData name="Breno Nicelatchi" userId="495d62745e7169d0" providerId="LiveId" clId="{06AE16C5-8778-40B5-A502-FDC414F89126}" dt="2023-08-27T20:56:20.080" v="2238" actId="165"/>
          <ac:spMkLst>
            <pc:docMk/>
            <pc:sldMk cId="808432641" sldId="498"/>
            <ac:spMk id="60" creationId="{8A40E125-179F-4915-8BB3-AAAE5DD50635}"/>
          </ac:spMkLst>
        </pc:spChg>
        <pc:spChg chg="mod topLvl">
          <ac:chgData name="Breno Nicelatchi" userId="495d62745e7169d0" providerId="LiveId" clId="{06AE16C5-8778-40B5-A502-FDC414F89126}" dt="2023-08-27T20:56:20.080" v="2238" actId="165"/>
          <ac:spMkLst>
            <pc:docMk/>
            <pc:sldMk cId="808432641" sldId="498"/>
            <ac:spMk id="61" creationId="{E714915E-462E-4FCD-A222-0FF669B72EBF}"/>
          </ac:spMkLst>
        </pc:spChg>
        <pc:spChg chg="mod topLvl">
          <ac:chgData name="Breno Nicelatchi" userId="495d62745e7169d0" providerId="LiveId" clId="{06AE16C5-8778-40B5-A502-FDC414F89126}" dt="2023-08-27T20:56:20.080" v="2238" actId="165"/>
          <ac:spMkLst>
            <pc:docMk/>
            <pc:sldMk cId="808432641" sldId="498"/>
            <ac:spMk id="62" creationId="{F5A721BC-8700-4094-9F86-0E4E92F41098}"/>
          </ac:spMkLst>
        </pc:spChg>
        <pc:spChg chg="mod topLvl">
          <ac:chgData name="Breno Nicelatchi" userId="495d62745e7169d0" providerId="LiveId" clId="{06AE16C5-8778-40B5-A502-FDC414F89126}" dt="2023-08-27T20:56:20.080" v="2238" actId="165"/>
          <ac:spMkLst>
            <pc:docMk/>
            <pc:sldMk cId="808432641" sldId="498"/>
            <ac:spMk id="63" creationId="{E41F6C44-8D0A-4EDC-BCD9-A59D5BD077C1}"/>
          </ac:spMkLst>
        </pc:spChg>
        <pc:spChg chg="mod topLvl">
          <ac:chgData name="Breno Nicelatchi" userId="495d62745e7169d0" providerId="LiveId" clId="{06AE16C5-8778-40B5-A502-FDC414F89126}" dt="2023-08-27T20:56:20.080" v="2238" actId="165"/>
          <ac:spMkLst>
            <pc:docMk/>
            <pc:sldMk cId="808432641" sldId="498"/>
            <ac:spMk id="64" creationId="{ECED6DD4-B8B7-471B-B006-5A424A50630F}"/>
          </ac:spMkLst>
        </pc:spChg>
        <pc:spChg chg="mod topLvl">
          <ac:chgData name="Breno Nicelatchi" userId="495d62745e7169d0" providerId="LiveId" clId="{06AE16C5-8778-40B5-A502-FDC414F89126}" dt="2023-08-27T20:56:20.080" v="2238" actId="165"/>
          <ac:spMkLst>
            <pc:docMk/>
            <pc:sldMk cId="808432641" sldId="498"/>
            <ac:spMk id="65" creationId="{7C3AECD4-46AE-44E1-B0D5-7DA581D0E402}"/>
          </ac:spMkLst>
        </pc:spChg>
        <pc:spChg chg="mod topLvl">
          <ac:chgData name="Breno Nicelatchi" userId="495d62745e7169d0" providerId="LiveId" clId="{06AE16C5-8778-40B5-A502-FDC414F89126}" dt="2023-08-27T20:56:20.080" v="2238" actId="165"/>
          <ac:spMkLst>
            <pc:docMk/>
            <pc:sldMk cId="808432641" sldId="498"/>
            <ac:spMk id="66" creationId="{8288540A-9355-4866-BE34-ECDC370AB555}"/>
          </ac:spMkLst>
        </pc:spChg>
        <pc:spChg chg="mod topLvl">
          <ac:chgData name="Breno Nicelatchi" userId="495d62745e7169d0" providerId="LiveId" clId="{06AE16C5-8778-40B5-A502-FDC414F89126}" dt="2023-08-27T20:56:20.080" v="2238" actId="165"/>
          <ac:spMkLst>
            <pc:docMk/>
            <pc:sldMk cId="808432641" sldId="498"/>
            <ac:spMk id="67" creationId="{53C2F711-673E-4AC2-9194-0EDCFF01CA35}"/>
          </ac:spMkLst>
        </pc:spChg>
        <pc:spChg chg="mod topLvl">
          <ac:chgData name="Breno Nicelatchi" userId="495d62745e7169d0" providerId="LiveId" clId="{06AE16C5-8778-40B5-A502-FDC414F89126}" dt="2023-08-27T20:56:20.080" v="2238" actId="165"/>
          <ac:spMkLst>
            <pc:docMk/>
            <pc:sldMk cId="808432641" sldId="498"/>
            <ac:spMk id="68" creationId="{00F045A3-0DAB-4A4F-B325-85173DCAAF08}"/>
          </ac:spMkLst>
        </pc:spChg>
        <pc:spChg chg="mod topLvl">
          <ac:chgData name="Breno Nicelatchi" userId="495d62745e7169d0" providerId="LiveId" clId="{06AE16C5-8778-40B5-A502-FDC414F89126}" dt="2023-08-27T20:56:20.080" v="2238" actId="165"/>
          <ac:spMkLst>
            <pc:docMk/>
            <pc:sldMk cId="808432641" sldId="498"/>
            <ac:spMk id="69" creationId="{D40B267E-BB66-499B-AFD3-13C834A37D61}"/>
          </ac:spMkLst>
        </pc:spChg>
        <pc:spChg chg="mod topLvl">
          <ac:chgData name="Breno Nicelatchi" userId="495d62745e7169d0" providerId="LiveId" clId="{06AE16C5-8778-40B5-A502-FDC414F89126}" dt="2023-08-27T20:56:20.080" v="2238" actId="165"/>
          <ac:spMkLst>
            <pc:docMk/>
            <pc:sldMk cId="808432641" sldId="498"/>
            <ac:spMk id="70" creationId="{71E460A6-8CAA-4A98-A048-9C275DB449B5}"/>
          </ac:spMkLst>
        </pc:spChg>
        <pc:spChg chg="mod topLvl">
          <ac:chgData name="Breno Nicelatchi" userId="495d62745e7169d0" providerId="LiveId" clId="{06AE16C5-8778-40B5-A502-FDC414F89126}" dt="2023-08-27T20:56:20.080" v="2238" actId="165"/>
          <ac:spMkLst>
            <pc:docMk/>
            <pc:sldMk cId="808432641" sldId="498"/>
            <ac:spMk id="71" creationId="{47A4EE29-41D3-46E9-BDE3-E8A7DB7B7758}"/>
          </ac:spMkLst>
        </pc:spChg>
        <pc:spChg chg="mod topLvl">
          <ac:chgData name="Breno Nicelatchi" userId="495d62745e7169d0" providerId="LiveId" clId="{06AE16C5-8778-40B5-A502-FDC414F89126}" dt="2023-08-27T20:56:20.080" v="2238" actId="165"/>
          <ac:spMkLst>
            <pc:docMk/>
            <pc:sldMk cId="808432641" sldId="498"/>
            <ac:spMk id="72" creationId="{A3A8CE82-CC16-4C8C-9D53-5FFD5EAD3C9F}"/>
          </ac:spMkLst>
        </pc:spChg>
        <pc:spChg chg="mod topLvl">
          <ac:chgData name="Breno Nicelatchi" userId="495d62745e7169d0" providerId="LiveId" clId="{06AE16C5-8778-40B5-A502-FDC414F89126}" dt="2023-08-27T20:56:20.080" v="2238" actId="165"/>
          <ac:spMkLst>
            <pc:docMk/>
            <pc:sldMk cId="808432641" sldId="498"/>
            <ac:spMk id="73" creationId="{06D10A00-605D-496E-B40C-B3FD1F24E427}"/>
          </ac:spMkLst>
        </pc:spChg>
        <pc:spChg chg="mod topLvl">
          <ac:chgData name="Breno Nicelatchi" userId="495d62745e7169d0" providerId="LiveId" clId="{06AE16C5-8778-40B5-A502-FDC414F89126}" dt="2023-08-27T20:56:20.080" v="2238" actId="165"/>
          <ac:spMkLst>
            <pc:docMk/>
            <pc:sldMk cId="808432641" sldId="498"/>
            <ac:spMk id="74" creationId="{692C8DAA-B14E-4CF3-A6F8-A59A2BE3FED3}"/>
          </ac:spMkLst>
        </pc:spChg>
        <pc:spChg chg="mod topLvl">
          <ac:chgData name="Breno Nicelatchi" userId="495d62745e7169d0" providerId="LiveId" clId="{06AE16C5-8778-40B5-A502-FDC414F89126}" dt="2023-08-27T20:56:20.080" v="2238" actId="165"/>
          <ac:spMkLst>
            <pc:docMk/>
            <pc:sldMk cId="808432641" sldId="498"/>
            <ac:spMk id="75" creationId="{83EE1264-3E1D-4A30-8AEB-A3ABB3F87CCC}"/>
          </ac:spMkLst>
        </pc:spChg>
        <pc:spChg chg="mod topLvl">
          <ac:chgData name="Breno Nicelatchi" userId="495d62745e7169d0" providerId="LiveId" clId="{06AE16C5-8778-40B5-A502-FDC414F89126}" dt="2023-08-27T20:56:20.080" v="2238" actId="165"/>
          <ac:spMkLst>
            <pc:docMk/>
            <pc:sldMk cId="808432641" sldId="498"/>
            <ac:spMk id="76" creationId="{C59668AD-3DDD-4FB0-A378-4A65229DCF2E}"/>
          </ac:spMkLst>
        </pc:spChg>
        <pc:spChg chg="mod topLvl">
          <ac:chgData name="Breno Nicelatchi" userId="495d62745e7169d0" providerId="LiveId" clId="{06AE16C5-8778-40B5-A502-FDC414F89126}" dt="2023-08-27T20:56:20.080" v="2238" actId="165"/>
          <ac:spMkLst>
            <pc:docMk/>
            <pc:sldMk cId="808432641" sldId="498"/>
            <ac:spMk id="77" creationId="{83AB5260-942F-4E6B-99EB-1ACCF0A76487}"/>
          </ac:spMkLst>
        </pc:spChg>
        <pc:spChg chg="mod topLvl">
          <ac:chgData name="Breno Nicelatchi" userId="495d62745e7169d0" providerId="LiveId" clId="{06AE16C5-8778-40B5-A502-FDC414F89126}" dt="2023-08-27T20:56:20.080" v="2238" actId="165"/>
          <ac:spMkLst>
            <pc:docMk/>
            <pc:sldMk cId="808432641" sldId="498"/>
            <ac:spMk id="78" creationId="{BE4F138B-95E6-4E9C-BB99-6B39B395799A}"/>
          </ac:spMkLst>
        </pc:spChg>
        <pc:spChg chg="mod topLvl">
          <ac:chgData name="Breno Nicelatchi" userId="495d62745e7169d0" providerId="LiveId" clId="{06AE16C5-8778-40B5-A502-FDC414F89126}" dt="2023-08-27T20:56:20.080" v="2238" actId="165"/>
          <ac:spMkLst>
            <pc:docMk/>
            <pc:sldMk cId="808432641" sldId="498"/>
            <ac:spMk id="79" creationId="{1C22A67D-2105-4E20-A4E1-CBEE7802B4BE}"/>
          </ac:spMkLst>
        </pc:spChg>
        <pc:spChg chg="mod topLvl">
          <ac:chgData name="Breno Nicelatchi" userId="495d62745e7169d0" providerId="LiveId" clId="{06AE16C5-8778-40B5-A502-FDC414F89126}" dt="2023-08-27T20:56:20.080" v="2238" actId="165"/>
          <ac:spMkLst>
            <pc:docMk/>
            <pc:sldMk cId="808432641" sldId="498"/>
            <ac:spMk id="80" creationId="{9E8981B2-7BE6-4021-9941-8EC937198702}"/>
          </ac:spMkLst>
        </pc:spChg>
        <pc:spChg chg="mod topLvl">
          <ac:chgData name="Breno Nicelatchi" userId="495d62745e7169d0" providerId="LiveId" clId="{06AE16C5-8778-40B5-A502-FDC414F89126}" dt="2023-08-27T20:56:20.080" v="2238" actId="165"/>
          <ac:spMkLst>
            <pc:docMk/>
            <pc:sldMk cId="808432641" sldId="498"/>
            <ac:spMk id="81" creationId="{1F689A63-BB07-4353-9F2D-F01B5F656641}"/>
          </ac:spMkLst>
        </pc:spChg>
        <pc:spChg chg="mod topLvl">
          <ac:chgData name="Breno Nicelatchi" userId="495d62745e7169d0" providerId="LiveId" clId="{06AE16C5-8778-40B5-A502-FDC414F89126}" dt="2023-08-27T20:56:20.080" v="2238" actId="165"/>
          <ac:spMkLst>
            <pc:docMk/>
            <pc:sldMk cId="808432641" sldId="498"/>
            <ac:spMk id="82" creationId="{E38DB0D2-B0C8-4FEE-B699-6C45ECD34B9F}"/>
          </ac:spMkLst>
        </pc:spChg>
        <pc:spChg chg="mod topLvl">
          <ac:chgData name="Breno Nicelatchi" userId="495d62745e7169d0" providerId="LiveId" clId="{06AE16C5-8778-40B5-A502-FDC414F89126}" dt="2023-08-27T20:56:20.080" v="2238" actId="165"/>
          <ac:spMkLst>
            <pc:docMk/>
            <pc:sldMk cId="808432641" sldId="498"/>
            <ac:spMk id="83" creationId="{BE019CBD-6D11-4013-B179-788247360C58}"/>
          </ac:spMkLst>
        </pc:spChg>
        <pc:spChg chg="mod topLvl">
          <ac:chgData name="Breno Nicelatchi" userId="495d62745e7169d0" providerId="LiveId" clId="{06AE16C5-8778-40B5-A502-FDC414F89126}" dt="2023-08-27T20:56:20.080" v="2238" actId="165"/>
          <ac:spMkLst>
            <pc:docMk/>
            <pc:sldMk cId="808432641" sldId="498"/>
            <ac:spMk id="84" creationId="{81459210-AF0E-4D84-8A3C-B2425A1DE72C}"/>
          </ac:spMkLst>
        </pc:spChg>
        <pc:spChg chg="mod topLvl">
          <ac:chgData name="Breno Nicelatchi" userId="495d62745e7169d0" providerId="LiveId" clId="{06AE16C5-8778-40B5-A502-FDC414F89126}" dt="2023-08-27T20:56:20.080" v="2238" actId="165"/>
          <ac:spMkLst>
            <pc:docMk/>
            <pc:sldMk cId="808432641" sldId="498"/>
            <ac:spMk id="85" creationId="{D9B5BA0C-F231-455D-A33A-743AB7E49FAE}"/>
          </ac:spMkLst>
        </pc:spChg>
        <pc:spChg chg="mod topLvl">
          <ac:chgData name="Breno Nicelatchi" userId="495d62745e7169d0" providerId="LiveId" clId="{06AE16C5-8778-40B5-A502-FDC414F89126}" dt="2023-08-27T20:56:20.080" v="2238" actId="165"/>
          <ac:spMkLst>
            <pc:docMk/>
            <pc:sldMk cId="808432641" sldId="498"/>
            <ac:spMk id="86" creationId="{3939F0A6-E6E9-4FC7-84BD-835EC2F10793}"/>
          </ac:spMkLst>
        </pc:spChg>
        <pc:spChg chg="mod topLvl">
          <ac:chgData name="Breno Nicelatchi" userId="495d62745e7169d0" providerId="LiveId" clId="{06AE16C5-8778-40B5-A502-FDC414F89126}" dt="2023-08-27T20:56:20.080" v="2238" actId="165"/>
          <ac:spMkLst>
            <pc:docMk/>
            <pc:sldMk cId="808432641" sldId="498"/>
            <ac:spMk id="87" creationId="{7A263A05-7441-47D2-9114-46C23E3F0F39}"/>
          </ac:spMkLst>
        </pc:spChg>
        <pc:spChg chg="mod topLvl">
          <ac:chgData name="Breno Nicelatchi" userId="495d62745e7169d0" providerId="LiveId" clId="{06AE16C5-8778-40B5-A502-FDC414F89126}" dt="2023-08-27T20:56:20.080" v="2238" actId="165"/>
          <ac:spMkLst>
            <pc:docMk/>
            <pc:sldMk cId="808432641" sldId="498"/>
            <ac:spMk id="88" creationId="{BED3039D-6A45-4B8E-89A9-B07434A37A48}"/>
          </ac:spMkLst>
        </pc:spChg>
        <pc:spChg chg="mod topLvl">
          <ac:chgData name="Breno Nicelatchi" userId="495d62745e7169d0" providerId="LiveId" clId="{06AE16C5-8778-40B5-A502-FDC414F89126}" dt="2023-08-27T20:56:20.080" v="2238" actId="165"/>
          <ac:spMkLst>
            <pc:docMk/>
            <pc:sldMk cId="808432641" sldId="498"/>
            <ac:spMk id="89" creationId="{BEF97AE9-8D09-4A7D-992F-145A2B0ED1A5}"/>
          </ac:spMkLst>
        </pc:spChg>
        <pc:spChg chg="mod topLvl">
          <ac:chgData name="Breno Nicelatchi" userId="495d62745e7169d0" providerId="LiveId" clId="{06AE16C5-8778-40B5-A502-FDC414F89126}" dt="2023-08-27T20:56:20.080" v="2238" actId="165"/>
          <ac:spMkLst>
            <pc:docMk/>
            <pc:sldMk cId="808432641" sldId="498"/>
            <ac:spMk id="90" creationId="{FDE90ED9-74D4-4C52-8046-45C0294942C1}"/>
          </ac:spMkLst>
        </pc:spChg>
        <pc:spChg chg="mod topLvl">
          <ac:chgData name="Breno Nicelatchi" userId="495d62745e7169d0" providerId="LiveId" clId="{06AE16C5-8778-40B5-A502-FDC414F89126}" dt="2023-08-27T20:56:20.080" v="2238" actId="165"/>
          <ac:spMkLst>
            <pc:docMk/>
            <pc:sldMk cId="808432641" sldId="498"/>
            <ac:spMk id="91" creationId="{2C79EF8A-EB04-4626-91BE-2A92EF23695E}"/>
          </ac:spMkLst>
        </pc:spChg>
        <pc:grpChg chg="del">
          <ac:chgData name="Breno Nicelatchi" userId="495d62745e7169d0" providerId="LiveId" clId="{06AE16C5-8778-40B5-A502-FDC414F89126}" dt="2023-08-27T20:56:20.080" v="2238" actId="165"/>
          <ac:grpSpMkLst>
            <pc:docMk/>
            <pc:sldMk cId="808432641" sldId="498"/>
            <ac:grpSpMk id="46" creationId="{64F46FB1-B481-45D6-98FD-61DBE5BE5E09}"/>
          </ac:grpSpMkLst>
        </pc:grpChg>
      </pc:sldChg>
      <pc:sldChg chg="delSp modSp add del modAnim">
        <pc:chgData name="Breno Nicelatchi" userId="495d62745e7169d0" providerId="LiveId" clId="{06AE16C5-8778-40B5-A502-FDC414F89126}" dt="2023-08-28T18:07:49.734" v="4339" actId="47"/>
        <pc:sldMkLst>
          <pc:docMk/>
          <pc:sldMk cId="1562135984" sldId="499"/>
        </pc:sldMkLst>
        <pc:spChg chg="mod topLvl">
          <ac:chgData name="Breno Nicelatchi" userId="495d62745e7169d0" providerId="LiveId" clId="{06AE16C5-8778-40B5-A502-FDC414F89126}" dt="2023-08-27T22:21:06.577" v="2541" actId="165"/>
          <ac:spMkLst>
            <pc:docMk/>
            <pc:sldMk cId="1562135984" sldId="499"/>
            <ac:spMk id="36" creationId="{05C65AB1-FCA1-4162-AA2E-4A572A2534DF}"/>
          </ac:spMkLst>
        </pc:spChg>
        <pc:spChg chg="mod topLvl">
          <ac:chgData name="Breno Nicelatchi" userId="495d62745e7169d0" providerId="LiveId" clId="{06AE16C5-8778-40B5-A502-FDC414F89126}" dt="2023-08-27T22:21:06.577" v="2541" actId="165"/>
          <ac:spMkLst>
            <pc:docMk/>
            <pc:sldMk cId="1562135984" sldId="499"/>
            <ac:spMk id="37" creationId="{7F3E8283-E65C-40D2-9C3B-67DEA9C0C05B}"/>
          </ac:spMkLst>
        </pc:spChg>
        <pc:spChg chg="mod topLvl">
          <ac:chgData name="Breno Nicelatchi" userId="495d62745e7169d0" providerId="LiveId" clId="{06AE16C5-8778-40B5-A502-FDC414F89126}" dt="2023-08-27T22:21:06.577" v="2541" actId="165"/>
          <ac:spMkLst>
            <pc:docMk/>
            <pc:sldMk cId="1562135984" sldId="499"/>
            <ac:spMk id="38" creationId="{CF4C91F8-B638-42B2-9726-E04008D7FEA9}"/>
          </ac:spMkLst>
        </pc:spChg>
        <pc:spChg chg="mod topLvl">
          <ac:chgData name="Breno Nicelatchi" userId="495d62745e7169d0" providerId="LiveId" clId="{06AE16C5-8778-40B5-A502-FDC414F89126}" dt="2023-08-27T22:21:06.577" v="2541" actId="165"/>
          <ac:spMkLst>
            <pc:docMk/>
            <pc:sldMk cId="1562135984" sldId="499"/>
            <ac:spMk id="41" creationId="{E1A41B05-03C7-418F-8EA9-EC31CA42B47E}"/>
          </ac:spMkLst>
        </pc:spChg>
        <pc:spChg chg="mod topLvl">
          <ac:chgData name="Breno Nicelatchi" userId="495d62745e7169d0" providerId="LiveId" clId="{06AE16C5-8778-40B5-A502-FDC414F89126}" dt="2023-08-27T22:21:06.577" v="2541" actId="165"/>
          <ac:spMkLst>
            <pc:docMk/>
            <pc:sldMk cId="1562135984" sldId="499"/>
            <ac:spMk id="42" creationId="{DA5EF910-8944-499D-9AC8-E2E826175CAC}"/>
          </ac:spMkLst>
        </pc:spChg>
        <pc:spChg chg="mod topLvl">
          <ac:chgData name="Breno Nicelatchi" userId="495d62745e7169d0" providerId="LiveId" clId="{06AE16C5-8778-40B5-A502-FDC414F89126}" dt="2023-08-27T22:21:06.577" v="2541" actId="165"/>
          <ac:spMkLst>
            <pc:docMk/>
            <pc:sldMk cId="1562135984" sldId="499"/>
            <ac:spMk id="43" creationId="{F66F2689-5749-4F16-97C3-AC42041BD19A}"/>
          </ac:spMkLst>
        </pc:spChg>
        <pc:spChg chg="mod topLvl">
          <ac:chgData name="Breno Nicelatchi" userId="495d62745e7169d0" providerId="LiveId" clId="{06AE16C5-8778-40B5-A502-FDC414F89126}" dt="2023-08-27T22:21:06.577" v="2541" actId="165"/>
          <ac:spMkLst>
            <pc:docMk/>
            <pc:sldMk cId="1562135984" sldId="499"/>
            <ac:spMk id="46" creationId="{D89FD421-A1DE-4CE7-BA23-EA518AB3E07D}"/>
          </ac:spMkLst>
        </pc:spChg>
        <pc:spChg chg="mod topLvl">
          <ac:chgData name="Breno Nicelatchi" userId="495d62745e7169d0" providerId="LiveId" clId="{06AE16C5-8778-40B5-A502-FDC414F89126}" dt="2023-08-27T22:21:06.577" v="2541" actId="165"/>
          <ac:spMkLst>
            <pc:docMk/>
            <pc:sldMk cId="1562135984" sldId="499"/>
            <ac:spMk id="47" creationId="{E3D00557-C114-4DA9-91BC-FA9DA017C6BC}"/>
          </ac:spMkLst>
        </pc:spChg>
        <pc:spChg chg="mod topLvl">
          <ac:chgData name="Breno Nicelatchi" userId="495d62745e7169d0" providerId="LiveId" clId="{06AE16C5-8778-40B5-A502-FDC414F89126}" dt="2023-08-27T22:21:06.577" v="2541" actId="165"/>
          <ac:spMkLst>
            <pc:docMk/>
            <pc:sldMk cId="1562135984" sldId="499"/>
            <ac:spMk id="48" creationId="{3FA9BB31-64B9-484F-976F-EBF7AF149B11}"/>
          </ac:spMkLst>
        </pc:spChg>
        <pc:spChg chg="mod topLvl">
          <ac:chgData name="Breno Nicelatchi" userId="495d62745e7169d0" providerId="LiveId" clId="{06AE16C5-8778-40B5-A502-FDC414F89126}" dt="2023-08-27T22:21:06.577" v="2541" actId="165"/>
          <ac:spMkLst>
            <pc:docMk/>
            <pc:sldMk cId="1562135984" sldId="499"/>
            <ac:spMk id="51" creationId="{60B3A337-E03B-46F7-8E67-29EFBF575E9C}"/>
          </ac:spMkLst>
        </pc:spChg>
        <pc:spChg chg="mod topLvl">
          <ac:chgData name="Breno Nicelatchi" userId="495d62745e7169d0" providerId="LiveId" clId="{06AE16C5-8778-40B5-A502-FDC414F89126}" dt="2023-08-27T22:21:06.577" v="2541" actId="165"/>
          <ac:spMkLst>
            <pc:docMk/>
            <pc:sldMk cId="1562135984" sldId="499"/>
            <ac:spMk id="52" creationId="{8F4EBF41-A5E2-442F-B6FB-558DE3514207}"/>
          </ac:spMkLst>
        </pc:spChg>
        <pc:spChg chg="mod topLvl">
          <ac:chgData name="Breno Nicelatchi" userId="495d62745e7169d0" providerId="LiveId" clId="{06AE16C5-8778-40B5-A502-FDC414F89126}" dt="2023-08-27T22:21:06.577" v="2541" actId="165"/>
          <ac:spMkLst>
            <pc:docMk/>
            <pc:sldMk cId="1562135984" sldId="499"/>
            <ac:spMk id="53" creationId="{DA829F74-DE9C-46DC-97D6-51368AE3995C}"/>
          </ac:spMkLst>
        </pc:spChg>
        <pc:grpChg chg="del">
          <ac:chgData name="Breno Nicelatchi" userId="495d62745e7169d0" providerId="LiveId" clId="{06AE16C5-8778-40B5-A502-FDC414F89126}" dt="2023-08-27T22:21:06.577" v="2541" actId="165"/>
          <ac:grpSpMkLst>
            <pc:docMk/>
            <pc:sldMk cId="1562135984" sldId="499"/>
            <ac:grpSpMk id="35" creationId="{5A9C4D54-3822-4CB9-AFBB-9D7645A8C8BF}"/>
          </ac:grpSpMkLst>
        </pc:grpChg>
        <pc:grpChg chg="del">
          <ac:chgData name="Breno Nicelatchi" userId="495d62745e7169d0" providerId="LiveId" clId="{06AE16C5-8778-40B5-A502-FDC414F89126}" dt="2023-08-27T22:21:06.577" v="2541" actId="165"/>
          <ac:grpSpMkLst>
            <pc:docMk/>
            <pc:sldMk cId="1562135984" sldId="499"/>
            <ac:grpSpMk id="40" creationId="{3D46125A-FC7D-4BA9-8FFF-4253D6F81FDF}"/>
          </ac:grpSpMkLst>
        </pc:grpChg>
        <pc:grpChg chg="del">
          <ac:chgData name="Breno Nicelatchi" userId="495d62745e7169d0" providerId="LiveId" clId="{06AE16C5-8778-40B5-A502-FDC414F89126}" dt="2023-08-27T22:21:06.577" v="2541" actId="165"/>
          <ac:grpSpMkLst>
            <pc:docMk/>
            <pc:sldMk cId="1562135984" sldId="499"/>
            <ac:grpSpMk id="45" creationId="{D114FD8C-5DF6-405E-94AC-3ABF6511AF5D}"/>
          </ac:grpSpMkLst>
        </pc:grpChg>
        <pc:grpChg chg="del">
          <ac:chgData name="Breno Nicelatchi" userId="495d62745e7169d0" providerId="LiveId" clId="{06AE16C5-8778-40B5-A502-FDC414F89126}" dt="2023-08-27T22:21:06.577" v="2541" actId="165"/>
          <ac:grpSpMkLst>
            <pc:docMk/>
            <pc:sldMk cId="1562135984" sldId="499"/>
            <ac:grpSpMk id="50" creationId="{9CD611F3-288C-4D87-92F6-1CDAE51FD2E5}"/>
          </ac:grpSpMkLst>
        </pc:grpChg>
        <pc:picChg chg="mod topLvl">
          <ac:chgData name="Breno Nicelatchi" userId="495d62745e7169d0" providerId="LiveId" clId="{06AE16C5-8778-40B5-A502-FDC414F89126}" dt="2023-08-27T22:21:06.577" v="2541" actId="165"/>
          <ac:picMkLst>
            <pc:docMk/>
            <pc:sldMk cId="1562135984" sldId="499"/>
            <ac:picMk id="39" creationId="{F0CB87D5-0182-438E-B245-80A21B3C9E89}"/>
          </ac:picMkLst>
        </pc:picChg>
        <pc:picChg chg="mod topLvl">
          <ac:chgData name="Breno Nicelatchi" userId="495d62745e7169d0" providerId="LiveId" clId="{06AE16C5-8778-40B5-A502-FDC414F89126}" dt="2023-08-27T22:21:06.577" v="2541" actId="165"/>
          <ac:picMkLst>
            <pc:docMk/>
            <pc:sldMk cId="1562135984" sldId="499"/>
            <ac:picMk id="44" creationId="{24E7BF94-249C-4874-AD05-43C0774A2F16}"/>
          </ac:picMkLst>
        </pc:picChg>
        <pc:picChg chg="mod topLvl">
          <ac:chgData name="Breno Nicelatchi" userId="495d62745e7169d0" providerId="LiveId" clId="{06AE16C5-8778-40B5-A502-FDC414F89126}" dt="2023-08-27T22:21:06.577" v="2541" actId="165"/>
          <ac:picMkLst>
            <pc:docMk/>
            <pc:sldMk cId="1562135984" sldId="499"/>
            <ac:picMk id="49" creationId="{E1104181-B78A-4D65-81DE-95738B833968}"/>
          </ac:picMkLst>
        </pc:picChg>
        <pc:picChg chg="mod topLvl">
          <ac:chgData name="Breno Nicelatchi" userId="495d62745e7169d0" providerId="LiveId" clId="{06AE16C5-8778-40B5-A502-FDC414F89126}" dt="2023-08-27T22:21:06.577" v="2541" actId="165"/>
          <ac:picMkLst>
            <pc:docMk/>
            <pc:sldMk cId="1562135984" sldId="499"/>
            <ac:picMk id="54" creationId="{E02D4A5F-B922-4827-8054-14A3E41526C9}"/>
          </ac:picMkLst>
        </pc:picChg>
      </pc:sldChg>
      <pc:sldChg chg="add del">
        <pc:chgData name="Breno Nicelatchi" userId="495d62745e7169d0" providerId="LiveId" clId="{06AE16C5-8778-40B5-A502-FDC414F89126}" dt="2023-08-27T21:00:44.744" v="2321"/>
        <pc:sldMkLst>
          <pc:docMk/>
          <pc:sldMk cId="1960219797" sldId="499"/>
        </pc:sldMkLst>
      </pc:sldChg>
      <pc:sldChg chg="addSp delSp modSp add mod delAnim modAnim">
        <pc:chgData name="Breno Nicelatchi" userId="495d62745e7169d0" providerId="LiveId" clId="{06AE16C5-8778-40B5-A502-FDC414F89126}" dt="2023-08-28T00:08:43.243" v="3193" actId="478"/>
        <pc:sldMkLst>
          <pc:docMk/>
          <pc:sldMk cId="658726979" sldId="500"/>
        </pc:sldMkLst>
        <pc:spChg chg="add mod ord">
          <ac:chgData name="Breno Nicelatchi" userId="495d62745e7169d0" providerId="LiveId" clId="{06AE16C5-8778-40B5-A502-FDC414F89126}" dt="2023-08-28T00:02:39.570" v="3042" actId="167"/>
          <ac:spMkLst>
            <pc:docMk/>
            <pc:sldMk cId="658726979" sldId="500"/>
            <ac:spMk id="2" creationId="{0BCDEE77-B075-AD4B-75CC-ACAEBB43FE2F}"/>
          </ac:spMkLst>
        </pc:spChg>
        <pc:spChg chg="add mod">
          <ac:chgData name="Breno Nicelatchi" userId="495d62745e7169d0" providerId="LiveId" clId="{06AE16C5-8778-40B5-A502-FDC414F89126}" dt="2023-08-28T00:07:00.531" v="3180" actId="1076"/>
          <ac:spMkLst>
            <pc:docMk/>
            <pc:sldMk cId="658726979" sldId="500"/>
            <ac:spMk id="3" creationId="{8A9EE603-E7C5-26B8-8885-54733A094CEA}"/>
          </ac:spMkLst>
        </pc:spChg>
        <pc:spChg chg="del">
          <ac:chgData name="Breno Nicelatchi" userId="495d62745e7169d0" providerId="LiveId" clId="{06AE16C5-8778-40B5-A502-FDC414F89126}" dt="2023-08-28T00:02:30.682" v="3040" actId="478"/>
          <ac:spMkLst>
            <pc:docMk/>
            <pc:sldMk cId="658726979" sldId="500"/>
            <ac:spMk id="8" creationId="{05A8F68F-83CA-4D3E-9734-D8C3307F00C6}"/>
          </ac:spMkLst>
        </pc:spChg>
        <pc:spChg chg="del">
          <ac:chgData name="Breno Nicelatchi" userId="495d62745e7169d0" providerId="LiveId" clId="{06AE16C5-8778-40B5-A502-FDC414F89126}" dt="2023-08-28T00:04:51.795" v="3086" actId="478"/>
          <ac:spMkLst>
            <pc:docMk/>
            <pc:sldMk cId="658726979" sldId="500"/>
            <ac:spMk id="28" creationId="{A2F2C4C7-CA27-4E5F-87D4-63C63E1B48F8}"/>
          </ac:spMkLst>
        </pc:spChg>
        <pc:spChg chg="del mod">
          <ac:chgData name="Breno Nicelatchi" userId="495d62745e7169d0" providerId="LiveId" clId="{06AE16C5-8778-40B5-A502-FDC414F89126}" dt="2023-08-28T00:08:43.243" v="3193" actId="478"/>
          <ac:spMkLst>
            <pc:docMk/>
            <pc:sldMk cId="658726979" sldId="500"/>
            <ac:spMk id="29" creationId="{F5DEBC5F-6CC6-4886-B4FA-25390751F5C3}"/>
          </ac:spMkLst>
        </pc:spChg>
        <pc:spChg chg="mod ord">
          <ac:chgData name="Breno Nicelatchi" userId="495d62745e7169d0" providerId="LiveId" clId="{06AE16C5-8778-40B5-A502-FDC414F89126}" dt="2023-08-28T00:07:13.131" v="3183" actId="1076"/>
          <ac:spMkLst>
            <pc:docMk/>
            <pc:sldMk cId="658726979" sldId="500"/>
            <ac:spMk id="30" creationId="{3E59E256-9579-4491-AA24-720407368C72}"/>
          </ac:spMkLst>
        </pc:spChg>
        <pc:spChg chg="del mod">
          <ac:chgData name="Breno Nicelatchi" userId="495d62745e7169d0" providerId="LiveId" clId="{06AE16C5-8778-40B5-A502-FDC414F89126}" dt="2023-08-28T00:08:43.243" v="3193" actId="478"/>
          <ac:spMkLst>
            <pc:docMk/>
            <pc:sldMk cId="658726979" sldId="500"/>
            <ac:spMk id="31" creationId="{516042E0-8A78-428C-9A49-BE6EC9EA6F5A}"/>
          </ac:spMkLst>
        </pc:spChg>
        <pc:spChg chg="del mod">
          <ac:chgData name="Breno Nicelatchi" userId="495d62745e7169d0" providerId="LiveId" clId="{06AE16C5-8778-40B5-A502-FDC414F89126}" dt="2023-08-28T00:08:34.542" v="3191" actId="478"/>
          <ac:spMkLst>
            <pc:docMk/>
            <pc:sldMk cId="658726979" sldId="500"/>
            <ac:spMk id="34" creationId="{70AEE90C-A825-43D7-B0B7-5EDAC0A0E286}"/>
          </ac:spMkLst>
        </pc:spChg>
        <pc:spChg chg="del mod">
          <ac:chgData name="Breno Nicelatchi" userId="495d62745e7169d0" providerId="LiveId" clId="{06AE16C5-8778-40B5-A502-FDC414F89126}" dt="2023-08-28T00:08:25.474" v="3188" actId="478"/>
          <ac:spMkLst>
            <pc:docMk/>
            <pc:sldMk cId="658726979" sldId="500"/>
            <ac:spMk id="35" creationId="{1A4EBB47-A56C-4C80-B1EC-FF257A6C3E5F}"/>
          </ac:spMkLst>
        </pc:spChg>
        <pc:spChg chg="del mod">
          <ac:chgData name="Breno Nicelatchi" userId="495d62745e7169d0" providerId="LiveId" clId="{06AE16C5-8778-40B5-A502-FDC414F89126}" dt="2023-08-28T00:08:34.542" v="3191" actId="478"/>
          <ac:spMkLst>
            <pc:docMk/>
            <pc:sldMk cId="658726979" sldId="500"/>
            <ac:spMk id="36" creationId="{E20B4C50-AAD8-402A-836A-DA9C0F976361}"/>
          </ac:spMkLst>
        </pc:spChg>
        <pc:spChg chg="del mod">
          <ac:chgData name="Breno Nicelatchi" userId="495d62745e7169d0" providerId="LiveId" clId="{06AE16C5-8778-40B5-A502-FDC414F89126}" dt="2023-08-28T00:08:25.474" v="3188" actId="478"/>
          <ac:spMkLst>
            <pc:docMk/>
            <pc:sldMk cId="658726979" sldId="500"/>
            <ac:spMk id="37" creationId="{F6A2FC14-E16B-48FB-8B3B-429182D8F393}"/>
          </ac:spMkLst>
        </pc:spChg>
        <pc:grpChg chg="del">
          <ac:chgData name="Breno Nicelatchi" userId="495d62745e7169d0" providerId="LiveId" clId="{06AE16C5-8778-40B5-A502-FDC414F89126}" dt="2023-08-28T00:08:31.427" v="3190" actId="478"/>
          <ac:grpSpMkLst>
            <pc:docMk/>
            <pc:sldMk cId="658726979" sldId="500"/>
            <ac:grpSpMk id="4" creationId="{E63BBE0E-D3FD-4CB5-9364-5826E5FD5615}"/>
          </ac:grpSpMkLst>
        </pc:grpChg>
        <pc:grpChg chg="del">
          <ac:chgData name="Breno Nicelatchi" userId="495d62745e7169d0" providerId="LiveId" clId="{06AE16C5-8778-40B5-A502-FDC414F89126}" dt="2023-08-28T00:08:27.433" v="3189" actId="478"/>
          <ac:grpSpMkLst>
            <pc:docMk/>
            <pc:sldMk cId="658726979" sldId="500"/>
            <ac:grpSpMk id="10" creationId="{45A281B0-2E37-4BC4-89AB-40723A982FC2}"/>
          </ac:grpSpMkLst>
        </pc:grpChg>
        <pc:grpChg chg="del">
          <ac:chgData name="Breno Nicelatchi" userId="495d62745e7169d0" providerId="LiveId" clId="{06AE16C5-8778-40B5-A502-FDC414F89126}" dt="2023-08-28T00:08:39.561" v="3192" actId="478"/>
          <ac:grpSpMkLst>
            <pc:docMk/>
            <pc:sldMk cId="658726979" sldId="500"/>
            <ac:grpSpMk id="22" creationId="{96F1CA9A-C194-4959-AE04-1FF057CAA888}"/>
          </ac:grpSpMkLst>
        </pc:grpChg>
        <pc:picChg chg="del">
          <ac:chgData name="Breno Nicelatchi" userId="495d62745e7169d0" providerId="LiveId" clId="{06AE16C5-8778-40B5-A502-FDC414F89126}" dt="2023-08-28T00:02:30.682" v="3040" actId="478"/>
          <ac:picMkLst>
            <pc:docMk/>
            <pc:sldMk cId="658726979" sldId="500"/>
            <ac:picMk id="9" creationId="{28C31148-E422-459F-842A-E381FF910DD0}"/>
          </ac:picMkLst>
        </pc:picChg>
        <pc:cxnChg chg="del mod">
          <ac:chgData name="Breno Nicelatchi" userId="495d62745e7169d0" providerId="LiveId" clId="{06AE16C5-8778-40B5-A502-FDC414F89126}" dt="2023-08-28T00:08:43.243" v="3193" actId="478"/>
          <ac:cxnSpMkLst>
            <pc:docMk/>
            <pc:sldMk cId="658726979" sldId="500"/>
            <ac:cxnSpMk id="26" creationId="{E6CFB18B-C8F0-467D-BA46-58FF407CC4E1}"/>
          </ac:cxnSpMkLst>
        </pc:cxnChg>
        <pc:cxnChg chg="del">
          <ac:chgData name="Breno Nicelatchi" userId="495d62745e7169d0" providerId="LiveId" clId="{06AE16C5-8778-40B5-A502-FDC414F89126}" dt="2023-08-28T00:04:51.795" v="3086" actId="478"/>
          <ac:cxnSpMkLst>
            <pc:docMk/>
            <pc:sldMk cId="658726979" sldId="500"/>
            <ac:cxnSpMk id="27" creationId="{AB4DC4A2-DAFE-46F7-AA36-F911923C6AEF}"/>
          </ac:cxnSpMkLst>
        </pc:cxnChg>
        <pc:cxnChg chg="del mod">
          <ac:chgData name="Breno Nicelatchi" userId="495d62745e7169d0" providerId="LiveId" clId="{06AE16C5-8778-40B5-A502-FDC414F89126}" dt="2023-08-28T00:08:25.474" v="3188" actId="478"/>
          <ac:cxnSpMkLst>
            <pc:docMk/>
            <pc:sldMk cId="658726979" sldId="500"/>
            <ac:cxnSpMk id="32" creationId="{921B696B-59AC-4C7E-B746-F33E865E303C}"/>
          </ac:cxnSpMkLst>
        </pc:cxnChg>
        <pc:cxnChg chg="del mod">
          <ac:chgData name="Breno Nicelatchi" userId="495d62745e7169d0" providerId="LiveId" clId="{06AE16C5-8778-40B5-A502-FDC414F89126}" dt="2023-08-28T00:08:34.542" v="3191" actId="478"/>
          <ac:cxnSpMkLst>
            <pc:docMk/>
            <pc:sldMk cId="658726979" sldId="500"/>
            <ac:cxnSpMk id="33" creationId="{E5B70953-6730-483C-BAC1-6739F6AAE4FB}"/>
          </ac:cxnSpMkLst>
        </pc:cxnChg>
      </pc:sldChg>
      <pc:sldChg chg="delSp add mod modTransition delAnim modAnim">
        <pc:chgData name="Breno Nicelatchi" userId="495d62745e7169d0" providerId="LiveId" clId="{06AE16C5-8778-40B5-A502-FDC414F89126}" dt="2023-08-28T00:11:25.192" v="3212"/>
        <pc:sldMkLst>
          <pc:docMk/>
          <pc:sldMk cId="3788549111" sldId="501"/>
        </pc:sldMkLst>
        <pc:spChg chg="del">
          <ac:chgData name="Breno Nicelatchi" userId="495d62745e7169d0" providerId="LiveId" clId="{06AE16C5-8778-40B5-A502-FDC414F89126}" dt="2023-08-28T00:08:50.274" v="3194" actId="478"/>
          <ac:spMkLst>
            <pc:docMk/>
            <pc:sldMk cId="3788549111" sldId="501"/>
            <ac:spMk id="34" creationId="{70AEE90C-A825-43D7-B0B7-5EDAC0A0E286}"/>
          </ac:spMkLst>
        </pc:spChg>
        <pc:spChg chg="del">
          <ac:chgData name="Breno Nicelatchi" userId="495d62745e7169d0" providerId="LiveId" clId="{06AE16C5-8778-40B5-A502-FDC414F89126}" dt="2023-08-28T00:08:52.916" v="3195" actId="478"/>
          <ac:spMkLst>
            <pc:docMk/>
            <pc:sldMk cId="3788549111" sldId="501"/>
            <ac:spMk id="35" creationId="{1A4EBB47-A56C-4C80-B1EC-FF257A6C3E5F}"/>
          </ac:spMkLst>
        </pc:spChg>
        <pc:spChg chg="del">
          <ac:chgData name="Breno Nicelatchi" userId="495d62745e7169d0" providerId="LiveId" clId="{06AE16C5-8778-40B5-A502-FDC414F89126}" dt="2023-08-28T00:08:50.274" v="3194" actId="478"/>
          <ac:spMkLst>
            <pc:docMk/>
            <pc:sldMk cId="3788549111" sldId="501"/>
            <ac:spMk id="36" creationId="{E20B4C50-AAD8-402A-836A-DA9C0F976361}"/>
          </ac:spMkLst>
        </pc:spChg>
        <pc:spChg chg="del">
          <ac:chgData name="Breno Nicelatchi" userId="495d62745e7169d0" providerId="LiveId" clId="{06AE16C5-8778-40B5-A502-FDC414F89126}" dt="2023-08-28T00:08:52.916" v="3195" actId="478"/>
          <ac:spMkLst>
            <pc:docMk/>
            <pc:sldMk cId="3788549111" sldId="501"/>
            <ac:spMk id="37" creationId="{F6A2FC14-E16B-48FB-8B3B-429182D8F393}"/>
          </ac:spMkLst>
        </pc:spChg>
        <pc:grpChg chg="del">
          <ac:chgData name="Breno Nicelatchi" userId="495d62745e7169d0" providerId="LiveId" clId="{06AE16C5-8778-40B5-A502-FDC414F89126}" dt="2023-08-28T00:08:55.818" v="3196" actId="478"/>
          <ac:grpSpMkLst>
            <pc:docMk/>
            <pc:sldMk cId="3788549111" sldId="501"/>
            <ac:grpSpMk id="4" creationId="{E63BBE0E-D3FD-4CB5-9364-5826E5FD5615}"/>
          </ac:grpSpMkLst>
        </pc:grpChg>
        <pc:grpChg chg="del">
          <ac:chgData name="Breno Nicelatchi" userId="495d62745e7169d0" providerId="LiveId" clId="{06AE16C5-8778-40B5-A502-FDC414F89126}" dt="2023-08-28T00:08:55.818" v="3196" actId="478"/>
          <ac:grpSpMkLst>
            <pc:docMk/>
            <pc:sldMk cId="3788549111" sldId="501"/>
            <ac:grpSpMk id="10" creationId="{45A281B0-2E37-4BC4-89AB-40723A982FC2}"/>
          </ac:grpSpMkLst>
        </pc:grpChg>
        <pc:cxnChg chg="del">
          <ac:chgData name="Breno Nicelatchi" userId="495d62745e7169d0" providerId="LiveId" clId="{06AE16C5-8778-40B5-A502-FDC414F89126}" dt="2023-08-28T00:08:52.916" v="3195" actId="478"/>
          <ac:cxnSpMkLst>
            <pc:docMk/>
            <pc:sldMk cId="3788549111" sldId="501"/>
            <ac:cxnSpMk id="32" creationId="{921B696B-59AC-4C7E-B746-F33E865E303C}"/>
          </ac:cxnSpMkLst>
        </pc:cxnChg>
        <pc:cxnChg chg="del">
          <ac:chgData name="Breno Nicelatchi" userId="495d62745e7169d0" providerId="LiveId" clId="{06AE16C5-8778-40B5-A502-FDC414F89126}" dt="2023-08-28T00:08:50.274" v="3194" actId="478"/>
          <ac:cxnSpMkLst>
            <pc:docMk/>
            <pc:sldMk cId="3788549111" sldId="501"/>
            <ac:cxnSpMk id="33" creationId="{E5B70953-6730-483C-BAC1-6739F6AAE4FB}"/>
          </ac:cxnSpMkLst>
        </pc:cxnChg>
      </pc:sldChg>
      <pc:sldChg chg="delSp add mod modTransition delAnim modAnim">
        <pc:chgData name="Breno Nicelatchi" userId="495d62745e7169d0" providerId="LiveId" clId="{06AE16C5-8778-40B5-A502-FDC414F89126}" dt="2023-08-28T00:11:21.942" v="3211"/>
        <pc:sldMkLst>
          <pc:docMk/>
          <pc:sldMk cId="861971537" sldId="502"/>
        </pc:sldMkLst>
        <pc:spChg chg="del">
          <ac:chgData name="Breno Nicelatchi" userId="495d62745e7169d0" providerId="LiveId" clId="{06AE16C5-8778-40B5-A502-FDC414F89126}" dt="2023-08-28T00:09:03.480" v="3198" actId="478"/>
          <ac:spMkLst>
            <pc:docMk/>
            <pc:sldMk cId="861971537" sldId="502"/>
            <ac:spMk id="35" creationId="{1A4EBB47-A56C-4C80-B1EC-FF257A6C3E5F}"/>
          </ac:spMkLst>
        </pc:spChg>
        <pc:spChg chg="del">
          <ac:chgData name="Breno Nicelatchi" userId="495d62745e7169d0" providerId="LiveId" clId="{06AE16C5-8778-40B5-A502-FDC414F89126}" dt="2023-08-28T00:09:03.480" v="3198" actId="478"/>
          <ac:spMkLst>
            <pc:docMk/>
            <pc:sldMk cId="861971537" sldId="502"/>
            <ac:spMk id="37" creationId="{F6A2FC14-E16B-48FB-8B3B-429182D8F393}"/>
          </ac:spMkLst>
        </pc:spChg>
        <pc:grpChg chg="del">
          <ac:chgData name="Breno Nicelatchi" userId="495d62745e7169d0" providerId="LiveId" clId="{06AE16C5-8778-40B5-A502-FDC414F89126}" dt="2023-08-28T00:09:00.931" v="3197" actId="478"/>
          <ac:grpSpMkLst>
            <pc:docMk/>
            <pc:sldMk cId="861971537" sldId="502"/>
            <ac:grpSpMk id="10" creationId="{45A281B0-2E37-4BC4-89AB-40723A982FC2}"/>
          </ac:grpSpMkLst>
        </pc:grpChg>
        <pc:cxnChg chg="del">
          <ac:chgData name="Breno Nicelatchi" userId="495d62745e7169d0" providerId="LiveId" clId="{06AE16C5-8778-40B5-A502-FDC414F89126}" dt="2023-08-28T00:09:03.480" v="3198" actId="478"/>
          <ac:cxnSpMkLst>
            <pc:docMk/>
            <pc:sldMk cId="861971537" sldId="502"/>
            <ac:cxnSpMk id="32" creationId="{921B696B-59AC-4C7E-B746-F33E865E303C}"/>
          </ac:cxnSpMkLst>
        </pc:cxnChg>
      </pc:sldChg>
      <pc:sldChg chg="add modTransition modAnim">
        <pc:chgData name="Breno Nicelatchi" userId="495d62745e7169d0" providerId="LiveId" clId="{06AE16C5-8778-40B5-A502-FDC414F89126}" dt="2023-08-28T00:11:18.978" v="3210"/>
        <pc:sldMkLst>
          <pc:docMk/>
          <pc:sldMk cId="287461972" sldId="503"/>
        </pc:sldMkLst>
      </pc:sldChg>
      <pc:sldChg chg="addSp delSp modSp add mod">
        <pc:chgData name="Breno Nicelatchi" userId="495d62745e7169d0" providerId="LiveId" clId="{06AE16C5-8778-40B5-A502-FDC414F89126}" dt="2023-08-28T17:18:01.918" v="3620" actId="207"/>
        <pc:sldMkLst>
          <pc:docMk/>
          <pc:sldMk cId="3448131453" sldId="504"/>
        </pc:sldMkLst>
        <pc:spChg chg="del mod ord">
          <ac:chgData name="Breno Nicelatchi" userId="495d62745e7169d0" providerId="LiveId" clId="{06AE16C5-8778-40B5-A502-FDC414F89126}" dt="2023-08-28T17:17:32.777" v="3583" actId="478"/>
          <ac:spMkLst>
            <pc:docMk/>
            <pc:sldMk cId="3448131453" sldId="504"/>
            <ac:spMk id="2" creationId="{B60CFEB9-518D-99FB-899D-7C82B3A35D4A}"/>
          </ac:spMkLst>
        </pc:spChg>
        <pc:spChg chg="mod">
          <ac:chgData name="Breno Nicelatchi" userId="495d62745e7169d0" providerId="LiveId" clId="{06AE16C5-8778-40B5-A502-FDC414F89126}" dt="2023-08-28T17:18:01.918" v="3620" actId="207"/>
          <ac:spMkLst>
            <pc:docMk/>
            <pc:sldMk cId="3448131453" sldId="504"/>
            <ac:spMk id="3" creationId="{6C73FE1F-0CA1-9D9D-9A43-05ABB034F622}"/>
          </ac:spMkLst>
        </pc:spChg>
        <pc:spChg chg="mod">
          <ac:chgData name="Breno Nicelatchi" userId="495d62745e7169d0" providerId="LiveId" clId="{06AE16C5-8778-40B5-A502-FDC414F89126}" dt="2023-08-28T17:13:25.228" v="3266" actId="1076"/>
          <ac:spMkLst>
            <pc:docMk/>
            <pc:sldMk cId="3448131453" sldId="504"/>
            <ac:spMk id="4" creationId="{6533E042-88D0-B269-7784-35D9269FDC64}"/>
          </ac:spMkLst>
        </pc:spChg>
        <pc:picChg chg="mod">
          <ac:chgData name="Breno Nicelatchi" userId="495d62745e7169d0" providerId="LiveId" clId="{06AE16C5-8778-40B5-A502-FDC414F89126}" dt="2023-08-28T17:13:22.119" v="3265" actId="1076"/>
          <ac:picMkLst>
            <pc:docMk/>
            <pc:sldMk cId="3448131453" sldId="504"/>
            <ac:picMk id="5" creationId="{5A27C2E0-1CA3-F129-565B-323FA82C811F}"/>
          </ac:picMkLst>
        </pc:picChg>
        <pc:picChg chg="add del mod">
          <ac:chgData name="Breno Nicelatchi" userId="495d62745e7169d0" providerId="LiveId" clId="{06AE16C5-8778-40B5-A502-FDC414F89126}" dt="2023-08-28T17:14:16.595" v="3273" actId="21"/>
          <ac:picMkLst>
            <pc:docMk/>
            <pc:sldMk cId="3448131453" sldId="504"/>
            <ac:picMk id="1026" creationId="{61D673F9-EF73-1515-96ED-830F494E7168}"/>
          </ac:picMkLst>
        </pc:picChg>
        <pc:picChg chg="add mod">
          <ac:chgData name="Breno Nicelatchi" userId="495d62745e7169d0" providerId="LiveId" clId="{06AE16C5-8778-40B5-A502-FDC414F89126}" dt="2023-08-28T17:17:57.781" v="3619"/>
          <ac:picMkLst>
            <pc:docMk/>
            <pc:sldMk cId="3448131453" sldId="504"/>
            <ac:picMk id="1028" creationId="{5AB1F5F9-3FF9-B7A8-391E-ED9FCC564590}"/>
          </ac:picMkLst>
        </pc:picChg>
        <pc:picChg chg="del">
          <ac:chgData name="Breno Nicelatchi" userId="495d62745e7169d0" providerId="LiveId" clId="{06AE16C5-8778-40B5-A502-FDC414F89126}" dt="2023-08-28T17:12:44.692" v="3254" actId="478"/>
          <ac:picMkLst>
            <pc:docMk/>
            <pc:sldMk cId="3448131453" sldId="504"/>
            <ac:picMk id="11266" creationId="{D524DACE-0E06-906C-D7B2-08EBED886D62}"/>
          </ac:picMkLst>
        </pc:picChg>
      </pc:sldChg>
      <pc:sldChg chg="add del">
        <pc:chgData name="Breno Nicelatchi" userId="495d62745e7169d0" providerId="LiveId" clId="{06AE16C5-8778-40B5-A502-FDC414F89126}" dt="2023-08-28T00:09:16.736" v="3199" actId="47"/>
        <pc:sldMkLst>
          <pc:docMk/>
          <pc:sldMk cId="4098649828" sldId="504"/>
        </pc:sldMkLst>
      </pc:sldChg>
      <pc:sldChg chg="modSp add">
        <pc:chgData name="Breno Nicelatchi" userId="495d62745e7169d0" providerId="LiveId" clId="{06AE16C5-8778-40B5-A502-FDC414F89126}" dt="2023-08-28T17:42:58.559" v="3679"/>
        <pc:sldMkLst>
          <pc:docMk/>
          <pc:sldMk cId="2253229147" sldId="505"/>
        </pc:sldMkLst>
        <pc:spChg chg="mod">
          <ac:chgData name="Breno Nicelatchi" userId="495d62745e7169d0" providerId="LiveId" clId="{06AE16C5-8778-40B5-A502-FDC414F89126}" dt="2023-08-28T17:42:58.559" v="3679"/>
          <ac:spMkLst>
            <pc:docMk/>
            <pc:sldMk cId="2253229147" sldId="505"/>
            <ac:spMk id="3" creationId="{82C87EFA-5507-B99D-10E8-866641D9603B}"/>
          </ac:spMkLst>
        </pc:spChg>
      </pc:sldChg>
      <pc:sldChg chg="modSp add mod">
        <pc:chgData name="Breno Nicelatchi" userId="495d62745e7169d0" providerId="LiveId" clId="{06AE16C5-8778-40B5-A502-FDC414F89126}" dt="2023-08-28T17:43:51.344" v="3713" actId="1036"/>
        <pc:sldMkLst>
          <pc:docMk/>
          <pc:sldMk cId="1696026243" sldId="506"/>
        </pc:sldMkLst>
        <pc:spChg chg="mod">
          <ac:chgData name="Breno Nicelatchi" userId="495d62745e7169d0" providerId="LiveId" clId="{06AE16C5-8778-40B5-A502-FDC414F89126}" dt="2023-08-28T17:43:51.344" v="3713" actId="1036"/>
          <ac:spMkLst>
            <pc:docMk/>
            <pc:sldMk cId="1696026243" sldId="506"/>
            <ac:spMk id="10" creationId="{567CECA1-11BB-D32B-B10E-ED7A63C001B2}"/>
          </ac:spMkLst>
        </pc:spChg>
        <pc:spChg chg="mod">
          <ac:chgData name="Breno Nicelatchi" userId="495d62745e7169d0" providerId="LiveId" clId="{06AE16C5-8778-40B5-A502-FDC414F89126}" dt="2023-08-28T17:43:51.344" v="3713" actId="1036"/>
          <ac:spMkLst>
            <pc:docMk/>
            <pc:sldMk cId="1696026243" sldId="506"/>
            <ac:spMk id="12" creationId="{1AE7A01F-0332-0B93-34AC-FC3502DAFBF0}"/>
          </ac:spMkLst>
        </pc:spChg>
      </pc:sldChg>
      <pc:sldChg chg="delSp modSp add mod delAnim modAnim">
        <pc:chgData name="Breno Nicelatchi" userId="495d62745e7169d0" providerId="LiveId" clId="{06AE16C5-8778-40B5-A502-FDC414F89126}" dt="2023-08-28T17:44:56.034" v="3755" actId="1037"/>
        <pc:sldMkLst>
          <pc:docMk/>
          <pc:sldMk cId="1164363103" sldId="507"/>
        </pc:sldMkLst>
        <pc:spChg chg="del">
          <ac:chgData name="Breno Nicelatchi" userId="495d62745e7169d0" providerId="LiveId" clId="{06AE16C5-8778-40B5-A502-FDC414F89126}" dt="2023-08-28T17:44:36.958" v="3721" actId="478"/>
          <ac:spMkLst>
            <pc:docMk/>
            <pc:sldMk cId="1164363103" sldId="507"/>
            <ac:spMk id="4" creationId="{AC65F662-DE2A-7AC7-D5A3-B5D3550C1AE6}"/>
          </ac:spMkLst>
        </pc:spChg>
        <pc:spChg chg="mod">
          <ac:chgData name="Breno Nicelatchi" userId="495d62745e7169d0" providerId="LiveId" clId="{06AE16C5-8778-40B5-A502-FDC414F89126}" dt="2023-08-28T17:44:56.034" v="3755" actId="1037"/>
          <ac:spMkLst>
            <pc:docMk/>
            <pc:sldMk cId="1164363103" sldId="507"/>
            <ac:spMk id="6" creationId="{09289816-2F23-0D76-178A-CBD8BE3F81D8}"/>
          </ac:spMkLst>
        </pc:spChg>
        <pc:spChg chg="del">
          <ac:chgData name="Breno Nicelatchi" userId="495d62745e7169d0" providerId="LiveId" clId="{06AE16C5-8778-40B5-A502-FDC414F89126}" dt="2023-08-28T17:44:28.779" v="3719" actId="478"/>
          <ac:spMkLst>
            <pc:docMk/>
            <pc:sldMk cId="1164363103" sldId="507"/>
            <ac:spMk id="7" creationId="{CADA4C08-3842-8B58-D959-A619808D5513}"/>
          </ac:spMkLst>
        </pc:spChg>
        <pc:spChg chg="mod">
          <ac:chgData name="Breno Nicelatchi" userId="495d62745e7169d0" providerId="LiveId" clId="{06AE16C5-8778-40B5-A502-FDC414F89126}" dt="2023-08-28T17:44:56.034" v="3755" actId="1037"/>
          <ac:spMkLst>
            <pc:docMk/>
            <pc:sldMk cId="1164363103" sldId="507"/>
            <ac:spMk id="8" creationId="{E1EDEEDA-CCA1-0BE1-506B-560957BA34A1}"/>
          </ac:spMkLst>
        </pc:spChg>
      </pc:sldChg>
      <pc:sldChg chg="addSp modSp add mod">
        <pc:chgData name="Breno Nicelatchi" userId="495d62745e7169d0" providerId="LiveId" clId="{06AE16C5-8778-40B5-A502-FDC414F89126}" dt="2023-08-28T17:46:05.564" v="3841" actId="1036"/>
        <pc:sldMkLst>
          <pc:docMk/>
          <pc:sldMk cId="30861123" sldId="508"/>
        </pc:sldMkLst>
        <pc:spChg chg="add mod">
          <ac:chgData name="Breno Nicelatchi" userId="495d62745e7169d0" providerId="LiveId" clId="{06AE16C5-8778-40B5-A502-FDC414F89126}" dt="2023-08-28T17:45:30.385" v="3789" actId="1076"/>
          <ac:spMkLst>
            <pc:docMk/>
            <pc:sldMk cId="30861123" sldId="508"/>
            <ac:spMk id="3" creationId="{85E5C616-8CD8-AFEB-DD33-3CA4FF439853}"/>
          </ac:spMkLst>
        </pc:spChg>
        <pc:spChg chg="add mod">
          <ac:chgData name="Breno Nicelatchi" userId="495d62745e7169d0" providerId="LiveId" clId="{06AE16C5-8778-40B5-A502-FDC414F89126}" dt="2023-08-28T17:45:30.385" v="3789" actId="1076"/>
          <ac:spMkLst>
            <pc:docMk/>
            <pc:sldMk cId="30861123" sldId="508"/>
            <ac:spMk id="4" creationId="{1A069050-5591-9838-E303-F288D7DE192A}"/>
          </ac:spMkLst>
        </pc:spChg>
        <pc:spChg chg="mod">
          <ac:chgData name="Breno Nicelatchi" userId="495d62745e7169d0" providerId="LiveId" clId="{06AE16C5-8778-40B5-A502-FDC414F89126}" dt="2023-08-28T17:45:30.385" v="3789" actId="1076"/>
          <ac:spMkLst>
            <pc:docMk/>
            <pc:sldMk cId="30861123" sldId="508"/>
            <ac:spMk id="6" creationId="{C139BB78-854D-0D83-1251-CD2999B7F426}"/>
          </ac:spMkLst>
        </pc:spChg>
        <pc:spChg chg="mod">
          <ac:chgData name="Breno Nicelatchi" userId="495d62745e7169d0" providerId="LiveId" clId="{06AE16C5-8778-40B5-A502-FDC414F89126}" dt="2023-08-28T17:45:30.385" v="3789" actId="1076"/>
          <ac:spMkLst>
            <pc:docMk/>
            <pc:sldMk cId="30861123" sldId="508"/>
            <ac:spMk id="7" creationId="{FAA0FC60-BDC2-4A02-1282-C49F0C90B792}"/>
          </ac:spMkLst>
        </pc:spChg>
        <pc:spChg chg="mod">
          <ac:chgData name="Breno Nicelatchi" userId="495d62745e7169d0" providerId="LiveId" clId="{06AE16C5-8778-40B5-A502-FDC414F89126}" dt="2023-08-28T17:45:24.514" v="3787" actId="1036"/>
          <ac:spMkLst>
            <pc:docMk/>
            <pc:sldMk cId="30861123" sldId="508"/>
            <ac:spMk id="12" creationId="{C9F403CE-BB37-85E9-EC6A-738DFAAF4B22}"/>
          </ac:spMkLst>
        </pc:spChg>
        <pc:spChg chg="mod">
          <ac:chgData name="Breno Nicelatchi" userId="495d62745e7169d0" providerId="LiveId" clId="{06AE16C5-8778-40B5-A502-FDC414F89126}" dt="2023-08-28T17:45:24.514" v="3787" actId="1036"/>
          <ac:spMkLst>
            <pc:docMk/>
            <pc:sldMk cId="30861123" sldId="508"/>
            <ac:spMk id="13" creationId="{F45CF7EE-1C06-EBC2-298D-75AED2B17B25}"/>
          </ac:spMkLst>
        </pc:spChg>
        <pc:spChg chg="mod">
          <ac:chgData name="Breno Nicelatchi" userId="495d62745e7169d0" providerId="LiveId" clId="{06AE16C5-8778-40B5-A502-FDC414F89126}" dt="2023-08-28T17:45:24.514" v="3787" actId="1036"/>
          <ac:spMkLst>
            <pc:docMk/>
            <pc:sldMk cId="30861123" sldId="508"/>
            <ac:spMk id="17" creationId="{2AE449B0-719E-77DB-E2BE-CA6B0502209F}"/>
          </ac:spMkLst>
        </pc:spChg>
        <pc:spChg chg="mod">
          <ac:chgData name="Breno Nicelatchi" userId="495d62745e7169d0" providerId="LiveId" clId="{06AE16C5-8778-40B5-A502-FDC414F89126}" dt="2023-08-28T17:45:24.514" v="3787" actId="1036"/>
          <ac:spMkLst>
            <pc:docMk/>
            <pc:sldMk cId="30861123" sldId="508"/>
            <ac:spMk id="18" creationId="{F00B5C78-587A-12B0-DDE4-15A452534B05}"/>
          </ac:spMkLst>
        </pc:spChg>
        <pc:spChg chg="mod">
          <ac:chgData name="Breno Nicelatchi" userId="495d62745e7169d0" providerId="LiveId" clId="{06AE16C5-8778-40B5-A502-FDC414F89126}" dt="2023-08-28T17:46:05.564" v="3841" actId="1036"/>
          <ac:spMkLst>
            <pc:docMk/>
            <pc:sldMk cId="30861123" sldId="508"/>
            <ac:spMk id="19" creationId="{4E210D6D-EDED-7CB3-FC40-6596E8B7E82E}"/>
          </ac:spMkLst>
        </pc:spChg>
        <pc:grpChg chg="add mod">
          <ac:chgData name="Breno Nicelatchi" userId="495d62745e7169d0" providerId="LiveId" clId="{06AE16C5-8778-40B5-A502-FDC414F89126}" dt="2023-08-28T17:45:30.385" v="3789" actId="1076"/>
          <ac:grpSpMkLst>
            <pc:docMk/>
            <pc:sldMk cId="30861123" sldId="508"/>
            <ac:grpSpMk id="5" creationId="{81AFFEBC-A0E2-6BD8-C55F-514D85A4C606}"/>
          </ac:grpSpMkLst>
        </pc:grpChg>
        <pc:grpChg chg="mod">
          <ac:chgData name="Breno Nicelatchi" userId="495d62745e7169d0" providerId="LiveId" clId="{06AE16C5-8778-40B5-A502-FDC414F89126}" dt="2023-08-28T17:45:24.514" v="3787" actId="1036"/>
          <ac:grpSpMkLst>
            <pc:docMk/>
            <pc:sldMk cId="30861123" sldId="508"/>
            <ac:grpSpMk id="14" creationId="{D7E0E4C3-B189-7619-969B-07C8FC617F83}"/>
          </ac:grpSpMkLst>
        </pc:grpChg>
      </pc:sldChg>
      <pc:sldChg chg="addSp delSp modSp add mod">
        <pc:chgData name="Breno Nicelatchi" userId="495d62745e7169d0" providerId="LiveId" clId="{06AE16C5-8778-40B5-A502-FDC414F89126}" dt="2023-08-28T17:48:15.404" v="3862" actId="1076"/>
        <pc:sldMkLst>
          <pc:docMk/>
          <pc:sldMk cId="1601747261" sldId="509"/>
        </pc:sldMkLst>
        <pc:spChg chg="ord">
          <ac:chgData name="Breno Nicelatchi" userId="495d62745e7169d0" providerId="LiveId" clId="{06AE16C5-8778-40B5-A502-FDC414F89126}" dt="2023-08-28T17:47:53.282" v="3859" actId="167"/>
          <ac:spMkLst>
            <pc:docMk/>
            <pc:sldMk cId="1601747261" sldId="509"/>
            <ac:spMk id="2" creationId="{B60CFEB9-518D-99FB-899D-7C82B3A35D4A}"/>
          </ac:spMkLst>
        </pc:spChg>
        <pc:spChg chg="mod ord">
          <ac:chgData name="Breno Nicelatchi" userId="495d62745e7169d0" providerId="LiveId" clId="{06AE16C5-8778-40B5-A502-FDC414F89126}" dt="2023-08-28T17:47:09.106" v="3852" actId="207"/>
          <ac:spMkLst>
            <pc:docMk/>
            <pc:sldMk cId="1601747261" sldId="509"/>
            <ac:spMk id="17" creationId="{C6A2DE81-BB51-BDD8-341F-16E623BA737D}"/>
          </ac:spMkLst>
        </pc:spChg>
        <pc:spChg chg="del">
          <ac:chgData name="Breno Nicelatchi" userId="495d62745e7169d0" providerId="LiveId" clId="{06AE16C5-8778-40B5-A502-FDC414F89126}" dt="2023-08-28T17:46:52.364" v="3846" actId="478"/>
          <ac:spMkLst>
            <pc:docMk/>
            <pc:sldMk cId="1601747261" sldId="509"/>
            <ac:spMk id="18" creationId="{7BC0A6B4-BF95-17A2-D5D3-EDABB8FCFF96}"/>
          </ac:spMkLst>
        </pc:spChg>
        <pc:spChg chg="mod">
          <ac:chgData name="Breno Nicelatchi" userId="495d62745e7169d0" providerId="LiveId" clId="{06AE16C5-8778-40B5-A502-FDC414F89126}" dt="2023-08-28T17:46:57.460" v="3848" actId="14100"/>
          <ac:spMkLst>
            <pc:docMk/>
            <pc:sldMk cId="1601747261" sldId="509"/>
            <ac:spMk id="20" creationId="{4EEDC2C9-FD99-A62A-F7A7-4157A17CDD26}"/>
          </ac:spMkLst>
        </pc:spChg>
        <pc:picChg chg="mod">
          <ac:chgData name="Breno Nicelatchi" userId="495d62745e7169d0" providerId="LiveId" clId="{06AE16C5-8778-40B5-A502-FDC414F89126}" dt="2023-08-28T17:48:15.404" v="3862" actId="1076"/>
          <ac:picMkLst>
            <pc:docMk/>
            <pc:sldMk cId="1601747261" sldId="509"/>
            <ac:picMk id="3" creationId="{1CDC17A1-3C04-7127-B815-8E6428BEAF72}"/>
          </ac:picMkLst>
        </pc:picChg>
        <pc:picChg chg="add mod">
          <ac:chgData name="Breno Nicelatchi" userId="495d62745e7169d0" providerId="LiveId" clId="{06AE16C5-8778-40B5-A502-FDC414F89126}" dt="2023-08-28T17:48:02.401" v="3860"/>
          <ac:picMkLst>
            <pc:docMk/>
            <pc:sldMk cId="1601747261" sldId="509"/>
            <ac:picMk id="3074" creationId="{822E83CA-84B7-1622-4D40-3D1AAE8116BD}"/>
          </ac:picMkLst>
        </pc:picChg>
      </pc:sldChg>
      <pc:sldChg chg="addSp delSp modSp add mod delAnim modAnim">
        <pc:chgData name="Breno Nicelatchi" userId="495d62745e7169d0" providerId="LiveId" clId="{06AE16C5-8778-40B5-A502-FDC414F89126}" dt="2023-08-28T17:50:04.416" v="3955" actId="2710"/>
        <pc:sldMkLst>
          <pc:docMk/>
          <pc:sldMk cId="2602164677" sldId="510"/>
        </pc:sldMkLst>
        <pc:spChg chg="mod">
          <ac:chgData name="Breno Nicelatchi" userId="495d62745e7169d0" providerId="LiveId" clId="{06AE16C5-8778-40B5-A502-FDC414F89126}" dt="2023-08-28T17:49:54.564" v="3937" actId="1036"/>
          <ac:spMkLst>
            <pc:docMk/>
            <pc:sldMk cId="2602164677" sldId="510"/>
            <ac:spMk id="12" creationId="{951FEEAC-879E-8B84-DC44-33CBE979BF04}"/>
          </ac:spMkLst>
        </pc:spChg>
        <pc:spChg chg="mod">
          <ac:chgData name="Breno Nicelatchi" userId="495d62745e7169d0" providerId="LiveId" clId="{06AE16C5-8778-40B5-A502-FDC414F89126}" dt="2023-08-28T17:49:54.564" v="3937" actId="1036"/>
          <ac:spMkLst>
            <pc:docMk/>
            <pc:sldMk cId="2602164677" sldId="510"/>
            <ac:spMk id="13" creationId="{6CA4DA4A-89CF-11B2-8170-46EE0F62782F}"/>
          </ac:spMkLst>
        </pc:spChg>
        <pc:spChg chg="mod">
          <ac:chgData name="Breno Nicelatchi" userId="495d62745e7169d0" providerId="LiveId" clId="{06AE16C5-8778-40B5-A502-FDC414F89126}" dt="2023-08-28T17:49:54.564" v="3937" actId="1036"/>
          <ac:spMkLst>
            <pc:docMk/>
            <pc:sldMk cId="2602164677" sldId="510"/>
            <ac:spMk id="14" creationId="{44ED1788-4A89-0F26-D167-6FF83A1BBB45}"/>
          </ac:spMkLst>
        </pc:spChg>
        <pc:spChg chg="mod">
          <ac:chgData name="Breno Nicelatchi" userId="495d62745e7169d0" providerId="LiveId" clId="{06AE16C5-8778-40B5-A502-FDC414F89126}" dt="2023-08-28T17:49:54.564" v="3937" actId="1036"/>
          <ac:spMkLst>
            <pc:docMk/>
            <pc:sldMk cId="2602164677" sldId="510"/>
            <ac:spMk id="15" creationId="{5675F64C-224A-E416-C4CB-D635C47937A3}"/>
          </ac:spMkLst>
        </pc:spChg>
        <pc:spChg chg="mod">
          <ac:chgData name="Breno Nicelatchi" userId="495d62745e7169d0" providerId="LiveId" clId="{06AE16C5-8778-40B5-A502-FDC414F89126}" dt="2023-08-28T17:49:54.564" v="3937" actId="1036"/>
          <ac:spMkLst>
            <pc:docMk/>
            <pc:sldMk cId="2602164677" sldId="510"/>
            <ac:spMk id="16" creationId="{383D11B9-86C2-AD3A-F4F1-FAA05FC5F41E}"/>
          </ac:spMkLst>
        </pc:spChg>
        <pc:spChg chg="mod">
          <ac:chgData name="Breno Nicelatchi" userId="495d62745e7169d0" providerId="LiveId" clId="{06AE16C5-8778-40B5-A502-FDC414F89126}" dt="2023-08-28T17:49:54.564" v="3937" actId="1036"/>
          <ac:spMkLst>
            <pc:docMk/>
            <pc:sldMk cId="2602164677" sldId="510"/>
            <ac:spMk id="17" creationId="{CA18ADCC-8A61-7C3C-3233-41C5F8FD0049}"/>
          </ac:spMkLst>
        </pc:spChg>
        <pc:spChg chg="mod">
          <ac:chgData name="Breno Nicelatchi" userId="495d62745e7169d0" providerId="LiveId" clId="{06AE16C5-8778-40B5-A502-FDC414F89126}" dt="2023-08-28T17:49:54.564" v="3937" actId="1036"/>
          <ac:spMkLst>
            <pc:docMk/>
            <pc:sldMk cId="2602164677" sldId="510"/>
            <ac:spMk id="18" creationId="{75CAAD11-B934-C757-724B-E6E127C30625}"/>
          </ac:spMkLst>
        </pc:spChg>
        <pc:spChg chg="mod">
          <ac:chgData name="Breno Nicelatchi" userId="495d62745e7169d0" providerId="LiveId" clId="{06AE16C5-8778-40B5-A502-FDC414F89126}" dt="2023-08-28T17:49:54.564" v="3937" actId="1036"/>
          <ac:spMkLst>
            <pc:docMk/>
            <pc:sldMk cId="2602164677" sldId="510"/>
            <ac:spMk id="19" creationId="{507386AC-2D75-ABFD-9A90-81D4346FDA6E}"/>
          </ac:spMkLst>
        </pc:spChg>
        <pc:spChg chg="mod">
          <ac:chgData name="Breno Nicelatchi" userId="495d62745e7169d0" providerId="LiveId" clId="{06AE16C5-8778-40B5-A502-FDC414F89126}" dt="2023-08-28T17:50:04.416" v="3955" actId="2710"/>
          <ac:spMkLst>
            <pc:docMk/>
            <pc:sldMk cId="2602164677" sldId="510"/>
            <ac:spMk id="27" creationId="{07CDED3C-D3CB-8698-904F-97DB2376014E}"/>
          </ac:spMkLst>
        </pc:spChg>
        <pc:spChg chg="del">
          <ac:chgData name="Breno Nicelatchi" userId="495d62745e7169d0" providerId="LiveId" clId="{06AE16C5-8778-40B5-A502-FDC414F89126}" dt="2023-08-28T17:49:05.170" v="3870" actId="478"/>
          <ac:spMkLst>
            <pc:docMk/>
            <pc:sldMk cId="2602164677" sldId="510"/>
            <ac:spMk id="28" creationId="{25A39E82-264E-E884-50E9-D5625C393A61}"/>
          </ac:spMkLst>
        </pc:spChg>
        <pc:spChg chg="mod">
          <ac:chgData name="Breno Nicelatchi" userId="495d62745e7169d0" providerId="LiveId" clId="{06AE16C5-8778-40B5-A502-FDC414F89126}" dt="2023-08-28T17:49:36.657" v="3875" actId="14100"/>
          <ac:spMkLst>
            <pc:docMk/>
            <pc:sldMk cId="2602164677" sldId="510"/>
            <ac:spMk id="29" creationId="{78B24780-1A13-325D-67FE-33A6FCAAF4A3}"/>
          </ac:spMkLst>
        </pc:spChg>
        <pc:spChg chg="mod">
          <ac:chgData name="Breno Nicelatchi" userId="495d62745e7169d0" providerId="LiveId" clId="{06AE16C5-8778-40B5-A502-FDC414F89126}" dt="2023-08-28T17:49:39.724" v="3876" actId="14100"/>
          <ac:spMkLst>
            <pc:docMk/>
            <pc:sldMk cId="2602164677" sldId="510"/>
            <ac:spMk id="30" creationId="{81B4E2BF-DA20-4993-AA8C-4FCE54AFBD51}"/>
          </ac:spMkLst>
        </pc:spChg>
        <pc:grpChg chg="add mod">
          <ac:chgData name="Breno Nicelatchi" userId="495d62745e7169d0" providerId="LiveId" clId="{06AE16C5-8778-40B5-A502-FDC414F89126}" dt="2023-08-28T17:49:54.564" v="3937" actId="1036"/>
          <ac:grpSpMkLst>
            <pc:docMk/>
            <pc:sldMk cId="2602164677" sldId="510"/>
            <ac:grpSpMk id="3" creationId="{38DC15D4-9E70-AB92-7FA5-EA68301225FD}"/>
          </ac:grpSpMkLst>
        </pc:grpChg>
        <pc:grpChg chg="del">
          <ac:chgData name="Breno Nicelatchi" userId="495d62745e7169d0" providerId="LiveId" clId="{06AE16C5-8778-40B5-A502-FDC414F89126}" dt="2023-08-28T17:49:15.802" v="3873" actId="478"/>
          <ac:grpSpMkLst>
            <pc:docMk/>
            <pc:sldMk cId="2602164677" sldId="510"/>
            <ac:grpSpMk id="4" creationId="{379FD2BE-3211-0196-912B-8A18B05C398A}"/>
          </ac:grpSpMkLst>
        </pc:grpChg>
        <pc:grpChg chg="mod">
          <ac:chgData name="Breno Nicelatchi" userId="495d62745e7169d0" providerId="LiveId" clId="{06AE16C5-8778-40B5-A502-FDC414F89126}" dt="2023-08-28T17:49:54.564" v="3937" actId="1036"/>
          <ac:grpSpMkLst>
            <pc:docMk/>
            <pc:sldMk cId="2602164677" sldId="510"/>
            <ac:grpSpMk id="5" creationId="{DACC7CF9-0D21-7C93-F0F7-676AFEABB4E8}"/>
          </ac:grpSpMkLst>
        </pc:grpChg>
        <pc:grpChg chg="del">
          <ac:chgData name="Breno Nicelatchi" userId="495d62745e7169d0" providerId="LiveId" clId="{06AE16C5-8778-40B5-A502-FDC414F89126}" dt="2023-08-28T17:49:15.802" v="3873" actId="478"/>
          <ac:grpSpMkLst>
            <pc:docMk/>
            <pc:sldMk cId="2602164677" sldId="510"/>
            <ac:grpSpMk id="6" creationId="{DDA6D53F-B45D-565E-B790-548E2EBBD104}"/>
          </ac:grpSpMkLst>
        </pc:grpChg>
        <pc:grpChg chg="mod">
          <ac:chgData name="Breno Nicelatchi" userId="495d62745e7169d0" providerId="LiveId" clId="{06AE16C5-8778-40B5-A502-FDC414F89126}" dt="2023-08-28T17:49:54.564" v="3937" actId="1036"/>
          <ac:grpSpMkLst>
            <pc:docMk/>
            <pc:sldMk cId="2602164677" sldId="510"/>
            <ac:grpSpMk id="7" creationId="{114498C4-9BF0-5460-27C4-1C28155D1B8B}"/>
          </ac:grpSpMkLst>
        </pc:grpChg>
        <pc:grpChg chg="del">
          <ac:chgData name="Breno Nicelatchi" userId="495d62745e7169d0" providerId="LiveId" clId="{06AE16C5-8778-40B5-A502-FDC414F89126}" dt="2023-08-28T17:49:07.324" v="3871" actId="478"/>
          <ac:grpSpMkLst>
            <pc:docMk/>
            <pc:sldMk cId="2602164677" sldId="510"/>
            <ac:grpSpMk id="21" creationId="{CB1982B9-7B3A-D0C2-4ADD-DBD867A764F3}"/>
          </ac:grpSpMkLst>
        </pc:grpChg>
        <pc:grpChg chg="del">
          <ac:chgData name="Breno Nicelatchi" userId="495d62745e7169d0" providerId="LiveId" clId="{06AE16C5-8778-40B5-A502-FDC414F89126}" dt="2023-08-28T17:49:07.324" v="3871" actId="478"/>
          <ac:grpSpMkLst>
            <pc:docMk/>
            <pc:sldMk cId="2602164677" sldId="510"/>
            <ac:grpSpMk id="24" creationId="{5C16B7C1-EA29-8E29-AADF-260BB39168C9}"/>
          </ac:grpSpMkLst>
        </pc:grpChg>
      </pc:sldChg>
      <pc:sldChg chg="addSp modSp add mod modAnim">
        <pc:chgData name="Breno Nicelatchi" userId="495d62745e7169d0" providerId="LiveId" clId="{06AE16C5-8778-40B5-A502-FDC414F89126}" dt="2023-08-28T17:52:23.254" v="4023" actId="14100"/>
        <pc:sldMkLst>
          <pc:docMk/>
          <pc:sldMk cId="352852452" sldId="511"/>
        </pc:sldMkLst>
        <pc:spChg chg="mod">
          <ac:chgData name="Breno Nicelatchi" userId="495d62745e7169d0" providerId="LiveId" clId="{06AE16C5-8778-40B5-A502-FDC414F89126}" dt="2023-08-28T17:52:06.626" v="4020" actId="1037"/>
          <ac:spMkLst>
            <pc:docMk/>
            <pc:sldMk cId="352852452" sldId="511"/>
            <ac:spMk id="13" creationId="{D9A33E97-2758-273D-9FCE-B2D37D737232}"/>
          </ac:spMkLst>
        </pc:spChg>
        <pc:spChg chg="mod">
          <ac:chgData name="Breno Nicelatchi" userId="495d62745e7169d0" providerId="LiveId" clId="{06AE16C5-8778-40B5-A502-FDC414F89126}" dt="2023-08-28T17:52:06.626" v="4020" actId="1037"/>
          <ac:spMkLst>
            <pc:docMk/>
            <pc:sldMk cId="352852452" sldId="511"/>
            <ac:spMk id="14" creationId="{3851F504-48E4-DF83-906E-97BD971F664A}"/>
          </ac:spMkLst>
        </pc:spChg>
        <pc:spChg chg="mod">
          <ac:chgData name="Breno Nicelatchi" userId="495d62745e7169d0" providerId="LiveId" clId="{06AE16C5-8778-40B5-A502-FDC414F89126}" dt="2023-08-28T17:52:06.626" v="4020" actId="1037"/>
          <ac:spMkLst>
            <pc:docMk/>
            <pc:sldMk cId="352852452" sldId="511"/>
            <ac:spMk id="15" creationId="{F618731E-C96D-94ED-3AA5-E1895B7F70C8}"/>
          </ac:spMkLst>
        </pc:spChg>
        <pc:spChg chg="add mod">
          <ac:chgData name="Breno Nicelatchi" userId="495d62745e7169d0" providerId="LiveId" clId="{06AE16C5-8778-40B5-A502-FDC414F89126}" dt="2023-08-28T17:52:06.626" v="4020" actId="1037"/>
          <ac:spMkLst>
            <pc:docMk/>
            <pc:sldMk cId="352852452" sldId="511"/>
            <ac:spMk id="16" creationId="{28B25EBD-5B10-B238-CD2F-6D55C0ED026A}"/>
          </ac:spMkLst>
        </pc:spChg>
        <pc:grpChg chg="mod">
          <ac:chgData name="Breno Nicelatchi" userId="495d62745e7169d0" providerId="LiveId" clId="{06AE16C5-8778-40B5-A502-FDC414F89126}" dt="2023-08-28T17:52:23.254" v="4023" actId="14100"/>
          <ac:grpSpMkLst>
            <pc:docMk/>
            <pc:sldMk cId="352852452" sldId="511"/>
            <ac:grpSpMk id="3" creationId="{62319961-DD37-AB72-6568-A742167B2556}"/>
          </ac:grpSpMkLst>
        </pc:grpChg>
      </pc:sldChg>
      <pc:sldChg chg="modSp add mod">
        <pc:chgData name="Breno Nicelatchi" userId="495d62745e7169d0" providerId="LiveId" clId="{06AE16C5-8778-40B5-A502-FDC414F89126}" dt="2023-08-28T17:53:52.856" v="4028" actId="20577"/>
        <pc:sldMkLst>
          <pc:docMk/>
          <pc:sldMk cId="1256408832" sldId="512"/>
        </pc:sldMkLst>
        <pc:spChg chg="mod">
          <ac:chgData name="Breno Nicelatchi" userId="495d62745e7169d0" providerId="LiveId" clId="{06AE16C5-8778-40B5-A502-FDC414F89126}" dt="2023-08-28T17:53:52.856" v="4028" actId="20577"/>
          <ac:spMkLst>
            <pc:docMk/>
            <pc:sldMk cId="1256408832" sldId="512"/>
            <ac:spMk id="10" creationId="{9BE1070A-195E-EE29-FB4C-C286CF98521A}"/>
          </ac:spMkLst>
        </pc:spChg>
      </pc:sldChg>
      <pc:sldChg chg="addSp delSp modSp add mod modTransition">
        <pc:chgData name="Breno Nicelatchi" userId="495d62745e7169d0" providerId="LiveId" clId="{06AE16C5-8778-40B5-A502-FDC414F89126}" dt="2023-08-28T17:58:13.055" v="4073"/>
        <pc:sldMkLst>
          <pc:docMk/>
          <pc:sldMk cId="3430655799" sldId="513"/>
        </pc:sldMkLst>
        <pc:spChg chg="del">
          <ac:chgData name="Breno Nicelatchi" userId="495d62745e7169d0" providerId="LiveId" clId="{06AE16C5-8778-40B5-A502-FDC414F89126}" dt="2023-08-28T17:54:29.928" v="4030" actId="478"/>
          <ac:spMkLst>
            <pc:docMk/>
            <pc:sldMk cId="3430655799" sldId="513"/>
            <ac:spMk id="2" creationId="{B60CFEB9-518D-99FB-899D-7C82B3A35D4A}"/>
          </ac:spMkLst>
        </pc:spChg>
        <pc:spChg chg="add mod">
          <ac:chgData name="Breno Nicelatchi" userId="495d62745e7169d0" providerId="LiveId" clId="{06AE16C5-8778-40B5-A502-FDC414F89126}" dt="2023-08-28T17:55:29.824" v="4049"/>
          <ac:spMkLst>
            <pc:docMk/>
            <pc:sldMk cId="3430655799" sldId="513"/>
            <ac:spMk id="3" creationId="{C67FF60C-DE3E-F80C-032E-BD8F2D54F1E6}"/>
          </ac:spMkLst>
        </pc:spChg>
        <pc:spChg chg="add del mod">
          <ac:chgData name="Breno Nicelatchi" userId="495d62745e7169d0" providerId="LiveId" clId="{06AE16C5-8778-40B5-A502-FDC414F89126}" dt="2023-08-28T17:55:13.224" v="4035" actId="478"/>
          <ac:spMkLst>
            <pc:docMk/>
            <pc:sldMk cId="3430655799" sldId="513"/>
            <ac:spMk id="4" creationId="{699D272F-258C-2BD1-E495-70262FDBDF48}"/>
          </ac:spMkLst>
        </pc:spChg>
        <pc:spChg chg="del">
          <ac:chgData name="Breno Nicelatchi" userId="495d62745e7169d0" providerId="LiveId" clId="{06AE16C5-8778-40B5-A502-FDC414F89126}" dt="2023-08-28T17:54:41.221" v="4032" actId="478"/>
          <ac:spMkLst>
            <pc:docMk/>
            <pc:sldMk cId="3430655799" sldId="513"/>
            <ac:spMk id="5" creationId="{526FAC1D-C0A5-1F56-BB1A-D7060E3D81AA}"/>
          </ac:spMkLst>
        </pc:spChg>
        <pc:spChg chg="del">
          <ac:chgData name="Breno Nicelatchi" userId="495d62745e7169d0" providerId="LiveId" clId="{06AE16C5-8778-40B5-A502-FDC414F89126}" dt="2023-08-28T17:54:41.221" v="4032" actId="478"/>
          <ac:spMkLst>
            <pc:docMk/>
            <pc:sldMk cId="3430655799" sldId="513"/>
            <ac:spMk id="6" creationId="{D65FAF7F-F15B-7AC6-6249-89D3C5CED6F6}"/>
          </ac:spMkLst>
        </pc:spChg>
        <pc:spChg chg="mod">
          <ac:chgData name="Breno Nicelatchi" userId="495d62745e7169d0" providerId="LiveId" clId="{06AE16C5-8778-40B5-A502-FDC414F89126}" dt="2023-08-28T17:54:51.838" v="4033"/>
          <ac:spMkLst>
            <pc:docMk/>
            <pc:sldMk cId="3430655799" sldId="513"/>
            <ac:spMk id="8" creationId="{63B0BEB5-59FC-CB69-F725-1405E9A90843}"/>
          </ac:spMkLst>
        </pc:spChg>
        <pc:spChg chg="mod">
          <ac:chgData name="Breno Nicelatchi" userId="495d62745e7169d0" providerId="LiveId" clId="{06AE16C5-8778-40B5-A502-FDC414F89126}" dt="2023-08-28T17:54:51.838" v="4033"/>
          <ac:spMkLst>
            <pc:docMk/>
            <pc:sldMk cId="3430655799" sldId="513"/>
            <ac:spMk id="9" creationId="{5B629A67-A2FB-9B11-3184-513365567015}"/>
          </ac:spMkLst>
        </pc:spChg>
        <pc:spChg chg="add mod">
          <ac:chgData name="Breno Nicelatchi" userId="495d62745e7169d0" providerId="LiveId" clId="{06AE16C5-8778-40B5-A502-FDC414F89126}" dt="2023-08-28T17:55:37.194" v="4050" actId="207"/>
          <ac:spMkLst>
            <pc:docMk/>
            <pc:sldMk cId="3430655799" sldId="513"/>
            <ac:spMk id="14" creationId="{AF57B6BC-442D-10E1-AECD-87DC7F2AD1A7}"/>
          </ac:spMkLst>
        </pc:spChg>
        <pc:spChg chg="add del mod">
          <ac:chgData name="Breno Nicelatchi" userId="495d62745e7169d0" providerId="LiveId" clId="{06AE16C5-8778-40B5-A502-FDC414F89126}" dt="2023-08-28T17:55:16.680" v="4036" actId="478"/>
          <ac:spMkLst>
            <pc:docMk/>
            <pc:sldMk cId="3430655799" sldId="513"/>
            <ac:spMk id="15" creationId="{F3BE0AE0-2028-CC23-6C86-17AD389E64CC}"/>
          </ac:spMkLst>
        </pc:spChg>
        <pc:spChg chg="mod">
          <ac:chgData name="Breno Nicelatchi" userId="495d62745e7169d0" providerId="LiveId" clId="{06AE16C5-8778-40B5-A502-FDC414F89126}" dt="2023-08-28T17:54:51.838" v="4033"/>
          <ac:spMkLst>
            <pc:docMk/>
            <pc:sldMk cId="3430655799" sldId="513"/>
            <ac:spMk id="17" creationId="{F76FA83B-5477-B40C-7F23-0F24BD1FF061}"/>
          </ac:spMkLst>
        </pc:spChg>
        <pc:spChg chg="mod">
          <ac:chgData name="Breno Nicelatchi" userId="495d62745e7169d0" providerId="LiveId" clId="{06AE16C5-8778-40B5-A502-FDC414F89126}" dt="2023-08-28T17:54:51.838" v="4033"/>
          <ac:spMkLst>
            <pc:docMk/>
            <pc:sldMk cId="3430655799" sldId="513"/>
            <ac:spMk id="18" creationId="{469446EC-3547-472E-233C-FD889AA84CE6}"/>
          </ac:spMkLst>
        </pc:spChg>
        <pc:spChg chg="add mod">
          <ac:chgData name="Breno Nicelatchi" userId="495d62745e7169d0" providerId="LiveId" clId="{06AE16C5-8778-40B5-A502-FDC414F89126}" dt="2023-08-28T17:55:06.539" v="4034"/>
          <ac:spMkLst>
            <pc:docMk/>
            <pc:sldMk cId="3430655799" sldId="513"/>
            <ac:spMk id="19" creationId="{D7526ABE-87CC-ACC5-7E54-2A6DC392A831}"/>
          </ac:spMkLst>
        </pc:spChg>
        <pc:spChg chg="add mod">
          <ac:chgData name="Breno Nicelatchi" userId="495d62745e7169d0" providerId="LiveId" clId="{06AE16C5-8778-40B5-A502-FDC414F89126}" dt="2023-08-28T17:56:14.304" v="4061" actId="1076"/>
          <ac:spMkLst>
            <pc:docMk/>
            <pc:sldMk cId="3430655799" sldId="513"/>
            <ac:spMk id="20" creationId="{06219430-046E-31BB-9E28-341627C8DC30}"/>
          </ac:spMkLst>
        </pc:spChg>
        <pc:grpChg chg="add del mod">
          <ac:chgData name="Breno Nicelatchi" userId="495d62745e7169d0" providerId="LiveId" clId="{06AE16C5-8778-40B5-A502-FDC414F89126}" dt="2023-08-28T17:55:16.680" v="4036" actId="478"/>
          <ac:grpSpMkLst>
            <pc:docMk/>
            <pc:sldMk cId="3430655799" sldId="513"/>
            <ac:grpSpMk id="7" creationId="{82B0657F-11A2-505D-5706-CCB834A32ECD}"/>
          </ac:grpSpMkLst>
        </pc:grpChg>
        <pc:grpChg chg="del">
          <ac:chgData name="Breno Nicelatchi" userId="495d62745e7169d0" providerId="LiveId" clId="{06AE16C5-8778-40B5-A502-FDC414F89126}" dt="2023-08-28T17:54:41.221" v="4032" actId="478"/>
          <ac:grpSpMkLst>
            <pc:docMk/>
            <pc:sldMk cId="3430655799" sldId="513"/>
            <ac:grpSpMk id="11" creationId="{9828E53C-DA24-DA43-5FCB-FC60B98F23D9}"/>
          </ac:grpSpMkLst>
        </pc:grpChg>
        <pc:grpChg chg="add del mod">
          <ac:chgData name="Breno Nicelatchi" userId="495d62745e7169d0" providerId="LiveId" clId="{06AE16C5-8778-40B5-A502-FDC414F89126}" dt="2023-08-28T17:55:16.680" v="4036" actId="478"/>
          <ac:grpSpMkLst>
            <pc:docMk/>
            <pc:sldMk cId="3430655799" sldId="513"/>
            <ac:grpSpMk id="16" creationId="{C68A7562-B136-FBAC-A3BB-59E23AADF678}"/>
          </ac:grpSpMkLst>
        </pc:grpChg>
        <pc:picChg chg="mod">
          <ac:chgData name="Breno Nicelatchi" userId="495d62745e7169d0" providerId="LiveId" clId="{06AE16C5-8778-40B5-A502-FDC414F89126}" dt="2023-08-28T17:54:36.375" v="4031"/>
          <ac:picMkLst>
            <pc:docMk/>
            <pc:sldMk cId="3430655799" sldId="513"/>
            <ac:picMk id="10" creationId="{B927F89C-D4CB-9C28-2398-B3CD0B413880}"/>
          </ac:picMkLst>
        </pc:picChg>
        <pc:picChg chg="add mod">
          <ac:chgData name="Breno Nicelatchi" userId="495d62745e7169d0" providerId="LiveId" clId="{06AE16C5-8778-40B5-A502-FDC414F89126}" dt="2023-08-28T17:57:27.304" v="4064" actId="207"/>
          <ac:picMkLst>
            <pc:docMk/>
            <pc:sldMk cId="3430655799" sldId="513"/>
            <ac:picMk id="22" creationId="{F5BE767B-A19C-9BB7-CD51-D7F237B54091}"/>
          </ac:picMkLst>
        </pc:picChg>
      </pc:sldChg>
      <pc:sldChg chg="modSp add mod modTransition">
        <pc:chgData name="Breno Nicelatchi" userId="495d62745e7169d0" providerId="LiveId" clId="{06AE16C5-8778-40B5-A502-FDC414F89126}" dt="2023-08-28T17:58:13.055" v="4073"/>
        <pc:sldMkLst>
          <pc:docMk/>
          <pc:sldMk cId="675293044" sldId="514"/>
        </pc:sldMkLst>
        <pc:spChg chg="mod">
          <ac:chgData name="Breno Nicelatchi" userId="495d62745e7169d0" providerId="LiveId" clId="{06AE16C5-8778-40B5-A502-FDC414F89126}" dt="2023-08-28T17:57:35.704" v="4066" actId="108"/>
          <ac:spMkLst>
            <pc:docMk/>
            <pc:sldMk cId="675293044" sldId="514"/>
            <ac:spMk id="3" creationId="{C67FF60C-DE3E-F80C-032E-BD8F2D54F1E6}"/>
          </ac:spMkLst>
        </pc:spChg>
        <pc:spChg chg="mod">
          <ac:chgData name="Breno Nicelatchi" userId="495d62745e7169d0" providerId="LiveId" clId="{06AE16C5-8778-40B5-A502-FDC414F89126}" dt="2023-08-28T17:57:40.464" v="4067" actId="108"/>
          <ac:spMkLst>
            <pc:docMk/>
            <pc:sldMk cId="675293044" sldId="514"/>
            <ac:spMk id="14" creationId="{AF57B6BC-442D-10E1-AECD-87DC7F2AD1A7}"/>
          </ac:spMkLst>
        </pc:spChg>
        <pc:spChg chg="mod">
          <ac:chgData name="Breno Nicelatchi" userId="495d62745e7169d0" providerId="LiveId" clId="{06AE16C5-8778-40B5-A502-FDC414F89126}" dt="2023-08-28T17:58:04.234" v="4072" actId="1076"/>
          <ac:spMkLst>
            <pc:docMk/>
            <pc:sldMk cId="675293044" sldId="514"/>
            <ac:spMk id="20" creationId="{06219430-046E-31BB-9E28-341627C8DC30}"/>
          </ac:spMkLst>
        </pc:spChg>
      </pc:sldChg>
      <pc:sldChg chg="delSp modSp add mod modAnim">
        <pc:chgData name="Breno Nicelatchi" userId="495d62745e7169d0" providerId="LiveId" clId="{06AE16C5-8778-40B5-A502-FDC414F89126}" dt="2023-08-28T17:59:22.444" v="4125" actId="1037"/>
        <pc:sldMkLst>
          <pc:docMk/>
          <pc:sldMk cId="1509351162" sldId="515"/>
        </pc:sldMkLst>
        <pc:spChg chg="mod">
          <ac:chgData name="Breno Nicelatchi" userId="495d62745e7169d0" providerId="LiveId" clId="{06AE16C5-8778-40B5-A502-FDC414F89126}" dt="2023-08-28T17:59:22.444" v="4125" actId="1037"/>
          <ac:spMkLst>
            <pc:docMk/>
            <pc:sldMk cId="1509351162" sldId="515"/>
            <ac:spMk id="5" creationId="{995F5F01-941B-8C15-198B-3E5C22F16037}"/>
          </ac:spMkLst>
        </pc:spChg>
        <pc:spChg chg="mod">
          <ac:chgData name="Breno Nicelatchi" userId="495d62745e7169d0" providerId="LiveId" clId="{06AE16C5-8778-40B5-A502-FDC414F89126}" dt="2023-08-28T17:59:22.444" v="4125" actId="1037"/>
          <ac:spMkLst>
            <pc:docMk/>
            <pc:sldMk cId="1509351162" sldId="515"/>
            <ac:spMk id="7" creationId="{5E60963B-A4A0-460C-1FEF-68912610848E}"/>
          </ac:spMkLst>
        </pc:spChg>
        <pc:spChg chg="mod">
          <ac:chgData name="Breno Nicelatchi" userId="495d62745e7169d0" providerId="LiveId" clId="{06AE16C5-8778-40B5-A502-FDC414F89126}" dt="2023-08-28T17:59:22.444" v="4125" actId="1037"/>
          <ac:spMkLst>
            <pc:docMk/>
            <pc:sldMk cId="1509351162" sldId="515"/>
            <ac:spMk id="8" creationId="{A08AEA1B-7663-384A-DAD4-FC61BF7EF263}"/>
          </ac:spMkLst>
        </pc:spChg>
        <pc:spChg chg="mod">
          <ac:chgData name="Breno Nicelatchi" userId="495d62745e7169d0" providerId="LiveId" clId="{06AE16C5-8778-40B5-A502-FDC414F89126}" dt="2023-08-28T17:59:22.444" v="4125" actId="1037"/>
          <ac:spMkLst>
            <pc:docMk/>
            <pc:sldMk cId="1509351162" sldId="515"/>
            <ac:spMk id="9" creationId="{800A9871-5E02-214E-DCF5-7305C1781C9F}"/>
          </ac:spMkLst>
        </pc:spChg>
        <pc:spChg chg="mod">
          <ac:chgData name="Breno Nicelatchi" userId="495d62745e7169d0" providerId="LiveId" clId="{06AE16C5-8778-40B5-A502-FDC414F89126}" dt="2023-08-28T17:59:18.295" v="4087" actId="1076"/>
          <ac:spMkLst>
            <pc:docMk/>
            <pc:sldMk cId="1509351162" sldId="515"/>
            <ac:spMk id="11" creationId="{0E2DB99E-FCEC-430D-BE8B-296B9C2824EA}"/>
          </ac:spMkLst>
        </pc:spChg>
        <pc:spChg chg="mod">
          <ac:chgData name="Breno Nicelatchi" userId="495d62745e7169d0" providerId="LiveId" clId="{06AE16C5-8778-40B5-A502-FDC414F89126}" dt="2023-08-28T17:59:18.295" v="4087" actId="1076"/>
          <ac:spMkLst>
            <pc:docMk/>
            <pc:sldMk cId="1509351162" sldId="515"/>
            <ac:spMk id="12" creationId="{3EC4D1A3-0033-327F-6E23-AD97D12FA16A}"/>
          </ac:spMkLst>
        </pc:spChg>
        <pc:spChg chg="mod">
          <ac:chgData name="Breno Nicelatchi" userId="495d62745e7169d0" providerId="LiveId" clId="{06AE16C5-8778-40B5-A502-FDC414F89126}" dt="2023-08-28T17:59:18.295" v="4087" actId="1076"/>
          <ac:spMkLst>
            <pc:docMk/>
            <pc:sldMk cId="1509351162" sldId="515"/>
            <ac:spMk id="13" creationId="{D60A10AC-6910-8DA7-46EF-BE2A31973455}"/>
          </ac:spMkLst>
        </pc:spChg>
        <pc:spChg chg="mod">
          <ac:chgData name="Breno Nicelatchi" userId="495d62745e7169d0" providerId="LiveId" clId="{06AE16C5-8778-40B5-A502-FDC414F89126}" dt="2023-08-28T17:59:18.295" v="4087" actId="1076"/>
          <ac:spMkLst>
            <pc:docMk/>
            <pc:sldMk cId="1509351162" sldId="515"/>
            <ac:spMk id="14" creationId="{0A769B04-9133-71BF-2E39-AA1254AB17AC}"/>
          </ac:spMkLst>
        </pc:spChg>
        <pc:spChg chg="mod">
          <ac:chgData name="Breno Nicelatchi" userId="495d62745e7169d0" providerId="LiveId" clId="{06AE16C5-8778-40B5-A502-FDC414F89126}" dt="2023-08-28T17:59:18.295" v="4087" actId="1076"/>
          <ac:spMkLst>
            <pc:docMk/>
            <pc:sldMk cId="1509351162" sldId="515"/>
            <ac:spMk id="15" creationId="{C0A96218-FA89-208B-208B-411326B43FEC}"/>
          </ac:spMkLst>
        </pc:spChg>
        <pc:spChg chg="mod">
          <ac:chgData name="Breno Nicelatchi" userId="495d62745e7169d0" providerId="LiveId" clId="{06AE16C5-8778-40B5-A502-FDC414F89126}" dt="2023-08-28T17:59:18.295" v="4087" actId="1076"/>
          <ac:spMkLst>
            <pc:docMk/>
            <pc:sldMk cId="1509351162" sldId="515"/>
            <ac:spMk id="16" creationId="{2F2D9A99-5602-3CDA-0CB5-42CE4D927011}"/>
          </ac:spMkLst>
        </pc:spChg>
        <pc:spChg chg="mod">
          <ac:chgData name="Breno Nicelatchi" userId="495d62745e7169d0" providerId="LiveId" clId="{06AE16C5-8778-40B5-A502-FDC414F89126}" dt="2023-08-28T17:59:18.295" v="4087" actId="1076"/>
          <ac:spMkLst>
            <pc:docMk/>
            <pc:sldMk cId="1509351162" sldId="515"/>
            <ac:spMk id="17" creationId="{94EB3B45-3541-5D8F-A453-899014140DEF}"/>
          </ac:spMkLst>
        </pc:spChg>
        <pc:spChg chg="mod">
          <ac:chgData name="Breno Nicelatchi" userId="495d62745e7169d0" providerId="LiveId" clId="{06AE16C5-8778-40B5-A502-FDC414F89126}" dt="2023-08-28T17:59:18.295" v="4087" actId="1076"/>
          <ac:spMkLst>
            <pc:docMk/>
            <pc:sldMk cId="1509351162" sldId="515"/>
            <ac:spMk id="18" creationId="{F67C6CF2-06AF-515D-F578-594AA5096B2C}"/>
          </ac:spMkLst>
        </pc:spChg>
        <pc:spChg chg="mod">
          <ac:chgData name="Breno Nicelatchi" userId="495d62745e7169d0" providerId="LiveId" clId="{06AE16C5-8778-40B5-A502-FDC414F89126}" dt="2023-08-28T17:59:18.295" v="4087" actId="1076"/>
          <ac:spMkLst>
            <pc:docMk/>
            <pc:sldMk cId="1509351162" sldId="515"/>
            <ac:spMk id="19" creationId="{77556E61-C462-3F0E-92B6-0B81BCA9D979}"/>
          </ac:spMkLst>
        </pc:spChg>
        <pc:spChg chg="mod">
          <ac:chgData name="Breno Nicelatchi" userId="495d62745e7169d0" providerId="LiveId" clId="{06AE16C5-8778-40B5-A502-FDC414F89126}" dt="2023-08-28T17:59:18.295" v="4087" actId="1076"/>
          <ac:spMkLst>
            <pc:docMk/>
            <pc:sldMk cId="1509351162" sldId="515"/>
            <ac:spMk id="20" creationId="{540BF145-9358-F562-67CA-5A9C47779CBE}"/>
          </ac:spMkLst>
        </pc:spChg>
        <pc:spChg chg="mod">
          <ac:chgData name="Breno Nicelatchi" userId="495d62745e7169d0" providerId="LiveId" clId="{06AE16C5-8778-40B5-A502-FDC414F89126}" dt="2023-08-28T17:59:18.295" v="4087" actId="1076"/>
          <ac:spMkLst>
            <pc:docMk/>
            <pc:sldMk cId="1509351162" sldId="515"/>
            <ac:spMk id="21" creationId="{8AEF1DE7-2695-A231-DDCB-0001A07D2083}"/>
          </ac:spMkLst>
        </pc:spChg>
        <pc:spChg chg="mod">
          <ac:chgData name="Breno Nicelatchi" userId="495d62745e7169d0" providerId="LiveId" clId="{06AE16C5-8778-40B5-A502-FDC414F89126}" dt="2023-08-28T17:59:18.295" v="4087" actId="1076"/>
          <ac:spMkLst>
            <pc:docMk/>
            <pc:sldMk cId="1509351162" sldId="515"/>
            <ac:spMk id="22" creationId="{AF6F9F26-861B-9827-CD1C-915228A5233D}"/>
          </ac:spMkLst>
        </pc:spChg>
        <pc:spChg chg="mod">
          <ac:chgData name="Breno Nicelatchi" userId="495d62745e7169d0" providerId="LiveId" clId="{06AE16C5-8778-40B5-A502-FDC414F89126}" dt="2023-08-28T17:59:18.295" v="4087" actId="1076"/>
          <ac:spMkLst>
            <pc:docMk/>
            <pc:sldMk cId="1509351162" sldId="515"/>
            <ac:spMk id="23" creationId="{8353BBAD-FB16-8E5D-EBD1-B16D807CF2E1}"/>
          </ac:spMkLst>
        </pc:spChg>
        <pc:spChg chg="mod">
          <ac:chgData name="Breno Nicelatchi" userId="495d62745e7169d0" providerId="LiveId" clId="{06AE16C5-8778-40B5-A502-FDC414F89126}" dt="2023-08-28T17:59:18.295" v="4087" actId="1076"/>
          <ac:spMkLst>
            <pc:docMk/>
            <pc:sldMk cId="1509351162" sldId="515"/>
            <ac:spMk id="24" creationId="{DD33B2FD-8233-7C32-8E03-CE243C4720D7}"/>
          </ac:spMkLst>
        </pc:spChg>
        <pc:grpChg chg="mod">
          <ac:chgData name="Breno Nicelatchi" userId="495d62745e7169d0" providerId="LiveId" clId="{06AE16C5-8778-40B5-A502-FDC414F89126}" dt="2023-08-28T17:59:22.444" v="4125" actId="1037"/>
          <ac:grpSpMkLst>
            <pc:docMk/>
            <pc:sldMk cId="1509351162" sldId="515"/>
            <ac:grpSpMk id="4" creationId="{C03DD169-B46C-5ED9-92CE-5FC57714924B}"/>
          </ac:grpSpMkLst>
        </pc:grpChg>
        <pc:grpChg chg="mod">
          <ac:chgData name="Breno Nicelatchi" userId="495d62745e7169d0" providerId="LiveId" clId="{06AE16C5-8778-40B5-A502-FDC414F89126}" dt="2023-08-28T17:59:22.444" v="4125" actId="1037"/>
          <ac:grpSpMkLst>
            <pc:docMk/>
            <pc:sldMk cId="1509351162" sldId="515"/>
            <ac:grpSpMk id="6" creationId="{1D7457C7-132E-1981-10B5-FEFBBEBBDF9A}"/>
          </ac:grpSpMkLst>
        </pc:grpChg>
        <pc:grpChg chg="mod">
          <ac:chgData name="Breno Nicelatchi" userId="495d62745e7169d0" providerId="LiveId" clId="{06AE16C5-8778-40B5-A502-FDC414F89126}" dt="2023-08-28T17:59:18.295" v="4087" actId="1076"/>
          <ac:grpSpMkLst>
            <pc:docMk/>
            <pc:sldMk cId="1509351162" sldId="515"/>
            <ac:grpSpMk id="10" creationId="{E9A25296-D903-E674-D03D-278ADD265EFD}"/>
          </ac:grpSpMkLst>
        </pc:grpChg>
        <pc:picChg chg="del">
          <ac:chgData name="Breno Nicelatchi" userId="495d62745e7169d0" providerId="LiveId" clId="{06AE16C5-8778-40B5-A502-FDC414F89126}" dt="2023-08-28T17:58:41.482" v="4075" actId="478"/>
          <ac:picMkLst>
            <pc:docMk/>
            <pc:sldMk cId="1509351162" sldId="515"/>
            <ac:picMk id="26" creationId="{B3E4040F-484E-5E56-8036-434829D627FB}"/>
          </ac:picMkLst>
        </pc:picChg>
      </pc:sldChg>
      <pc:sldChg chg="addSp delSp modSp add mod">
        <pc:chgData name="Breno Nicelatchi" userId="495d62745e7169d0" providerId="LiveId" clId="{06AE16C5-8778-40B5-A502-FDC414F89126}" dt="2023-08-28T18:01:33.657" v="4237" actId="207"/>
        <pc:sldMkLst>
          <pc:docMk/>
          <pc:sldMk cId="3415549758" sldId="516"/>
        </pc:sldMkLst>
        <pc:spChg chg="mod">
          <ac:chgData name="Breno Nicelatchi" userId="495d62745e7169d0" providerId="LiveId" clId="{06AE16C5-8778-40B5-A502-FDC414F89126}" dt="2023-08-28T18:00:42.980" v="4224" actId="14100"/>
          <ac:spMkLst>
            <pc:docMk/>
            <pc:sldMk cId="3415549758" sldId="516"/>
            <ac:spMk id="3" creationId="{6C73FE1F-0CA1-9D9D-9A43-05ABB034F622}"/>
          </ac:spMkLst>
        </pc:spChg>
        <pc:spChg chg="mod">
          <ac:chgData name="Breno Nicelatchi" userId="495d62745e7169d0" providerId="LiveId" clId="{06AE16C5-8778-40B5-A502-FDC414F89126}" dt="2023-08-28T18:00:48.784" v="4226" actId="14100"/>
          <ac:spMkLst>
            <pc:docMk/>
            <pc:sldMk cId="3415549758" sldId="516"/>
            <ac:spMk id="4" creationId="{6533E042-88D0-B269-7784-35D9269FDC64}"/>
          </ac:spMkLst>
        </pc:spChg>
        <pc:spChg chg="mod">
          <ac:chgData name="Breno Nicelatchi" userId="495d62745e7169d0" providerId="LiveId" clId="{06AE16C5-8778-40B5-A502-FDC414F89126}" dt="2023-08-28T18:01:26.489" v="4235" actId="14100"/>
          <ac:spMkLst>
            <pc:docMk/>
            <pc:sldMk cId="3415549758" sldId="516"/>
            <ac:spMk id="7" creationId="{17F7B14D-C50F-6A31-DAE4-6624D7A2C263}"/>
          </ac:spMkLst>
        </pc:spChg>
        <pc:spChg chg="mod">
          <ac:chgData name="Breno Nicelatchi" userId="495d62745e7169d0" providerId="LiveId" clId="{06AE16C5-8778-40B5-A502-FDC414F89126}" dt="2023-08-28T18:01:26.489" v="4235" actId="14100"/>
          <ac:spMkLst>
            <pc:docMk/>
            <pc:sldMk cId="3415549758" sldId="516"/>
            <ac:spMk id="8" creationId="{A0D4B702-60C3-D495-0771-AD33EE3C7248}"/>
          </ac:spMkLst>
        </pc:spChg>
        <pc:grpChg chg="add mod">
          <ac:chgData name="Breno Nicelatchi" userId="495d62745e7169d0" providerId="LiveId" clId="{06AE16C5-8778-40B5-A502-FDC414F89126}" dt="2023-08-28T18:01:33.657" v="4237" actId="207"/>
          <ac:grpSpMkLst>
            <pc:docMk/>
            <pc:sldMk cId="3415549758" sldId="516"/>
            <ac:grpSpMk id="6" creationId="{8581EE29-9BE5-AD2D-080D-CA643C4054A3}"/>
          </ac:grpSpMkLst>
        </pc:grpChg>
        <pc:picChg chg="del mod">
          <ac:chgData name="Breno Nicelatchi" userId="495d62745e7169d0" providerId="LiveId" clId="{06AE16C5-8778-40B5-A502-FDC414F89126}" dt="2023-08-28T18:00:51.442" v="4227" actId="478"/>
          <ac:picMkLst>
            <pc:docMk/>
            <pc:sldMk cId="3415549758" sldId="516"/>
            <ac:picMk id="5" creationId="{5A27C2E0-1CA3-F129-565B-323FA82C811F}"/>
          </ac:picMkLst>
        </pc:picChg>
        <pc:picChg chg="mod">
          <ac:chgData name="Breno Nicelatchi" userId="495d62745e7169d0" providerId="LiveId" clId="{06AE16C5-8778-40B5-A502-FDC414F89126}" dt="2023-08-28T18:01:18.119" v="4232" actId="1076"/>
          <ac:picMkLst>
            <pc:docMk/>
            <pc:sldMk cId="3415549758" sldId="516"/>
            <ac:picMk id="11266" creationId="{D524DACE-0E06-906C-D7B2-08EBED886D62}"/>
          </ac:picMkLst>
        </pc:picChg>
      </pc:sldChg>
      <pc:sldChg chg="addSp delSp modSp add mod modAnim">
        <pc:chgData name="Breno Nicelatchi" userId="495d62745e7169d0" providerId="LiveId" clId="{06AE16C5-8778-40B5-A502-FDC414F89126}" dt="2023-08-28T18:04:36.688" v="4309" actId="207"/>
        <pc:sldMkLst>
          <pc:docMk/>
          <pc:sldMk cId="3634609393" sldId="517"/>
        </pc:sldMkLst>
        <pc:spChg chg="del">
          <ac:chgData name="Breno Nicelatchi" userId="495d62745e7169d0" providerId="LiveId" clId="{06AE16C5-8778-40B5-A502-FDC414F89126}" dt="2023-08-28T18:02:58.361" v="4241" actId="478"/>
          <ac:spMkLst>
            <pc:docMk/>
            <pc:sldMk cId="3634609393" sldId="517"/>
            <ac:spMk id="4" creationId="{9CD6254F-E6F3-06E9-3306-C9281D4A93F3}"/>
          </ac:spMkLst>
        </pc:spChg>
        <pc:spChg chg="mod">
          <ac:chgData name="Breno Nicelatchi" userId="495d62745e7169d0" providerId="LiveId" clId="{06AE16C5-8778-40B5-A502-FDC414F89126}" dt="2023-08-28T18:04:21.269" v="4289" actId="1035"/>
          <ac:spMkLst>
            <pc:docMk/>
            <pc:sldMk cId="3634609393" sldId="517"/>
            <ac:spMk id="6" creationId="{7B52ACA0-2DD9-920B-5EB6-442911826332}"/>
          </ac:spMkLst>
        </pc:spChg>
        <pc:spChg chg="mod">
          <ac:chgData name="Breno Nicelatchi" userId="495d62745e7169d0" providerId="LiveId" clId="{06AE16C5-8778-40B5-A502-FDC414F89126}" dt="2023-08-28T18:04:21.269" v="4289" actId="1035"/>
          <ac:spMkLst>
            <pc:docMk/>
            <pc:sldMk cId="3634609393" sldId="517"/>
            <ac:spMk id="8" creationId="{B935B5CA-FEAF-3AB8-B7A9-260AF6C22A65}"/>
          </ac:spMkLst>
        </pc:spChg>
        <pc:spChg chg="mod">
          <ac:chgData name="Breno Nicelatchi" userId="495d62745e7169d0" providerId="LiveId" clId="{06AE16C5-8778-40B5-A502-FDC414F89126}" dt="2023-08-28T18:04:21.269" v="4289" actId="1035"/>
          <ac:spMkLst>
            <pc:docMk/>
            <pc:sldMk cId="3634609393" sldId="517"/>
            <ac:spMk id="9" creationId="{4C2D448A-FB4D-B681-342F-6AB370576481}"/>
          </ac:spMkLst>
        </pc:spChg>
        <pc:spChg chg="mod">
          <ac:chgData name="Breno Nicelatchi" userId="495d62745e7169d0" providerId="LiveId" clId="{06AE16C5-8778-40B5-A502-FDC414F89126}" dt="2023-08-28T18:03:49.794" v="4254" actId="1076"/>
          <ac:spMkLst>
            <pc:docMk/>
            <pc:sldMk cId="3634609393" sldId="517"/>
            <ac:spMk id="10" creationId="{567CECA1-11BB-D32B-B10E-ED7A63C001B2}"/>
          </ac:spMkLst>
        </pc:spChg>
        <pc:spChg chg="mod">
          <ac:chgData name="Breno Nicelatchi" userId="495d62745e7169d0" providerId="LiveId" clId="{06AE16C5-8778-40B5-A502-FDC414F89126}" dt="2023-08-28T18:03:49.794" v="4254" actId="1076"/>
          <ac:spMkLst>
            <pc:docMk/>
            <pc:sldMk cId="3634609393" sldId="517"/>
            <ac:spMk id="12" creationId="{1AE7A01F-0332-0B93-34AC-FC3502DAFBF0}"/>
          </ac:spMkLst>
        </pc:spChg>
        <pc:spChg chg="add mod">
          <ac:chgData name="Breno Nicelatchi" userId="495d62745e7169d0" providerId="LiveId" clId="{06AE16C5-8778-40B5-A502-FDC414F89126}" dt="2023-08-28T18:03:49.794" v="4254" actId="1076"/>
          <ac:spMkLst>
            <pc:docMk/>
            <pc:sldMk cId="3634609393" sldId="517"/>
            <ac:spMk id="13" creationId="{09BF5D49-AFBE-B6E4-6907-8CC248C6B42A}"/>
          </ac:spMkLst>
        </pc:spChg>
        <pc:spChg chg="mod">
          <ac:chgData name="Breno Nicelatchi" userId="495d62745e7169d0" providerId="LiveId" clId="{06AE16C5-8778-40B5-A502-FDC414F89126}" dt="2023-08-28T18:04:36.688" v="4309" actId="207"/>
          <ac:spMkLst>
            <pc:docMk/>
            <pc:sldMk cId="3634609393" sldId="517"/>
            <ac:spMk id="15" creationId="{E819D873-E425-8F15-E48B-5342C9107349}"/>
          </ac:spMkLst>
        </pc:spChg>
        <pc:spChg chg="mod">
          <ac:chgData name="Breno Nicelatchi" userId="495d62745e7169d0" providerId="LiveId" clId="{06AE16C5-8778-40B5-A502-FDC414F89126}" dt="2023-08-28T18:04:28.250" v="4308" actId="1035"/>
          <ac:spMkLst>
            <pc:docMk/>
            <pc:sldMk cId="3634609393" sldId="517"/>
            <ac:spMk id="17" creationId="{35FCCD09-8736-19B1-987D-F9119E5C1D93}"/>
          </ac:spMkLst>
        </pc:spChg>
        <pc:spChg chg="mod">
          <ac:chgData name="Breno Nicelatchi" userId="495d62745e7169d0" providerId="LiveId" clId="{06AE16C5-8778-40B5-A502-FDC414F89126}" dt="2023-08-28T18:04:28.250" v="4308" actId="1035"/>
          <ac:spMkLst>
            <pc:docMk/>
            <pc:sldMk cId="3634609393" sldId="517"/>
            <ac:spMk id="18" creationId="{C674B6A9-58E5-04B1-DF12-018A9197CBEF}"/>
          </ac:spMkLst>
        </pc:spChg>
        <pc:grpChg chg="mod">
          <ac:chgData name="Breno Nicelatchi" userId="495d62745e7169d0" providerId="LiveId" clId="{06AE16C5-8778-40B5-A502-FDC414F89126}" dt="2023-08-28T18:04:21.269" v="4289" actId="1035"/>
          <ac:grpSpMkLst>
            <pc:docMk/>
            <pc:sldMk cId="3634609393" sldId="517"/>
            <ac:grpSpMk id="5" creationId="{D34661B9-5410-9291-36CD-05628588F989}"/>
          </ac:grpSpMkLst>
        </pc:grpChg>
        <pc:grpChg chg="mod">
          <ac:chgData name="Breno Nicelatchi" userId="495d62745e7169d0" providerId="LiveId" clId="{06AE16C5-8778-40B5-A502-FDC414F89126}" dt="2023-08-28T18:04:21.269" v="4289" actId="1035"/>
          <ac:grpSpMkLst>
            <pc:docMk/>
            <pc:sldMk cId="3634609393" sldId="517"/>
            <ac:grpSpMk id="7" creationId="{7B920F01-DF81-500A-CC0D-8783CD20C799}"/>
          </ac:grpSpMkLst>
        </pc:grpChg>
        <pc:grpChg chg="add mod">
          <ac:chgData name="Breno Nicelatchi" userId="495d62745e7169d0" providerId="LiveId" clId="{06AE16C5-8778-40B5-A502-FDC414F89126}" dt="2023-08-28T18:04:28.250" v="4308" actId="1035"/>
          <ac:grpSpMkLst>
            <pc:docMk/>
            <pc:sldMk cId="3634609393" sldId="517"/>
            <ac:grpSpMk id="14" creationId="{F8310813-BA23-DF49-3188-11D649A3E181}"/>
          </ac:grpSpMkLst>
        </pc:grpChg>
        <pc:grpChg chg="mod">
          <ac:chgData name="Breno Nicelatchi" userId="495d62745e7169d0" providerId="LiveId" clId="{06AE16C5-8778-40B5-A502-FDC414F89126}" dt="2023-08-28T18:04:28.250" v="4308" actId="1035"/>
          <ac:grpSpMkLst>
            <pc:docMk/>
            <pc:sldMk cId="3634609393" sldId="517"/>
            <ac:grpSpMk id="16" creationId="{4FDE7DD1-A89B-F902-5DFB-9C615E534104}"/>
          </ac:grpSpMkLst>
        </pc:grpChg>
        <pc:picChg chg="mod">
          <ac:chgData name="Breno Nicelatchi" userId="495d62745e7169d0" providerId="LiveId" clId="{06AE16C5-8778-40B5-A502-FDC414F89126}" dt="2023-08-28T18:03:03.851" v="4242"/>
          <ac:picMkLst>
            <pc:docMk/>
            <pc:sldMk cId="3634609393" sldId="517"/>
            <ac:picMk id="2050" creationId="{66C81E6A-910C-2DBB-1E6E-94C8B8ABB212}"/>
          </ac:picMkLst>
        </pc:picChg>
      </pc:sldChg>
      <pc:sldChg chg="modSp add mod modAnim">
        <pc:chgData name="Breno Nicelatchi" userId="495d62745e7169d0" providerId="LiveId" clId="{06AE16C5-8778-40B5-A502-FDC414F89126}" dt="2023-08-28T18:06:29.797" v="4328" actId="1076"/>
        <pc:sldMkLst>
          <pc:docMk/>
          <pc:sldMk cId="226261296" sldId="518"/>
        </pc:sldMkLst>
        <pc:spChg chg="mod">
          <ac:chgData name="Breno Nicelatchi" userId="495d62745e7169d0" providerId="LiveId" clId="{06AE16C5-8778-40B5-A502-FDC414F89126}" dt="2023-08-28T18:05:27.775" v="4312" actId="1076"/>
          <ac:spMkLst>
            <pc:docMk/>
            <pc:sldMk cId="226261296" sldId="518"/>
            <ac:spMk id="8" creationId="{D4B76AB5-E3A3-5F65-E5E3-73D7721F3A9C}"/>
          </ac:spMkLst>
        </pc:spChg>
        <pc:spChg chg="mod">
          <ac:chgData name="Breno Nicelatchi" userId="495d62745e7169d0" providerId="LiveId" clId="{06AE16C5-8778-40B5-A502-FDC414F89126}" dt="2023-08-28T18:05:27.775" v="4312" actId="1076"/>
          <ac:spMkLst>
            <pc:docMk/>
            <pc:sldMk cId="226261296" sldId="518"/>
            <ac:spMk id="9" creationId="{C227C288-080C-CA80-8F4F-D4F491EA4F7B}"/>
          </ac:spMkLst>
        </pc:spChg>
        <pc:spChg chg="mod">
          <ac:chgData name="Breno Nicelatchi" userId="495d62745e7169d0" providerId="LiveId" clId="{06AE16C5-8778-40B5-A502-FDC414F89126}" dt="2023-08-28T18:05:27.775" v="4312" actId="1076"/>
          <ac:spMkLst>
            <pc:docMk/>
            <pc:sldMk cId="226261296" sldId="518"/>
            <ac:spMk id="11" creationId="{687ABC6E-8BA7-3F39-843E-03F68B3F01A8}"/>
          </ac:spMkLst>
        </pc:spChg>
        <pc:spChg chg="mod">
          <ac:chgData name="Breno Nicelatchi" userId="495d62745e7169d0" providerId="LiveId" clId="{06AE16C5-8778-40B5-A502-FDC414F89126}" dt="2023-08-28T18:05:39.784" v="4315" actId="207"/>
          <ac:spMkLst>
            <pc:docMk/>
            <pc:sldMk cId="226261296" sldId="518"/>
            <ac:spMk id="12" creationId="{AE4CFA70-8A1D-BCCF-3D93-1445C6D90A4F}"/>
          </ac:spMkLst>
        </pc:spChg>
        <pc:spChg chg="mod">
          <ac:chgData name="Breno Nicelatchi" userId="495d62745e7169d0" providerId="LiveId" clId="{06AE16C5-8778-40B5-A502-FDC414F89126}" dt="2023-08-28T18:05:27.775" v="4312" actId="1076"/>
          <ac:spMkLst>
            <pc:docMk/>
            <pc:sldMk cId="226261296" sldId="518"/>
            <ac:spMk id="13" creationId="{21976619-1CBF-A7BE-1757-86367DF3B959}"/>
          </ac:spMkLst>
        </pc:spChg>
        <pc:spChg chg="mod">
          <ac:chgData name="Breno Nicelatchi" userId="495d62745e7169d0" providerId="LiveId" clId="{06AE16C5-8778-40B5-A502-FDC414F89126}" dt="2023-08-28T18:05:32.796" v="4313" actId="207"/>
          <ac:spMkLst>
            <pc:docMk/>
            <pc:sldMk cId="226261296" sldId="518"/>
            <ac:spMk id="44" creationId="{458FD62A-9E53-1FA4-BB19-8AC25E10B504}"/>
          </ac:spMkLst>
        </pc:spChg>
        <pc:spChg chg="mod">
          <ac:chgData name="Breno Nicelatchi" userId="495d62745e7169d0" providerId="LiveId" clId="{06AE16C5-8778-40B5-A502-FDC414F89126}" dt="2023-08-28T18:05:27.775" v="4312" actId="1076"/>
          <ac:spMkLst>
            <pc:docMk/>
            <pc:sldMk cId="226261296" sldId="518"/>
            <ac:spMk id="45" creationId="{E30E88EA-AC1C-5B31-8CF6-AC9FC9D0DF77}"/>
          </ac:spMkLst>
        </pc:spChg>
        <pc:spChg chg="mod">
          <ac:chgData name="Breno Nicelatchi" userId="495d62745e7169d0" providerId="LiveId" clId="{06AE16C5-8778-40B5-A502-FDC414F89126}" dt="2023-08-28T18:05:27.775" v="4312" actId="1076"/>
          <ac:spMkLst>
            <pc:docMk/>
            <pc:sldMk cId="226261296" sldId="518"/>
            <ac:spMk id="46" creationId="{C9B4B3BA-1B0E-5569-A37C-DEB0373A9CC8}"/>
          </ac:spMkLst>
        </pc:spChg>
        <pc:spChg chg="mod">
          <ac:chgData name="Breno Nicelatchi" userId="495d62745e7169d0" providerId="LiveId" clId="{06AE16C5-8778-40B5-A502-FDC414F89126}" dt="2023-08-28T18:05:27.775" v="4312" actId="1076"/>
          <ac:spMkLst>
            <pc:docMk/>
            <pc:sldMk cId="226261296" sldId="518"/>
            <ac:spMk id="47" creationId="{89B34D35-C725-3EDD-F599-2AF0FC3938BF}"/>
          </ac:spMkLst>
        </pc:spChg>
        <pc:spChg chg="mod">
          <ac:chgData name="Breno Nicelatchi" userId="495d62745e7169d0" providerId="LiveId" clId="{06AE16C5-8778-40B5-A502-FDC414F89126}" dt="2023-08-28T18:05:27.775" v="4312" actId="1076"/>
          <ac:spMkLst>
            <pc:docMk/>
            <pc:sldMk cId="226261296" sldId="518"/>
            <ac:spMk id="48" creationId="{4B2BA0E9-4D77-6ACA-9635-1C1EB7662A86}"/>
          </ac:spMkLst>
        </pc:spChg>
        <pc:spChg chg="mod">
          <ac:chgData name="Breno Nicelatchi" userId="495d62745e7169d0" providerId="LiveId" clId="{06AE16C5-8778-40B5-A502-FDC414F89126}" dt="2023-08-28T18:05:27.775" v="4312" actId="1076"/>
          <ac:spMkLst>
            <pc:docMk/>
            <pc:sldMk cId="226261296" sldId="518"/>
            <ac:spMk id="49" creationId="{984FB6CD-7FD1-2579-BE0E-7C6B73CBAB4A}"/>
          </ac:spMkLst>
        </pc:spChg>
        <pc:spChg chg="mod">
          <ac:chgData name="Breno Nicelatchi" userId="495d62745e7169d0" providerId="LiveId" clId="{06AE16C5-8778-40B5-A502-FDC414F89126}" dt="2023-08-28T18:06:29.797" v="4328" actId="1076"/>
          <ac:spMkLst>
            <pc:docMk/>
            <pc:sldMk cId="226261296" sldId="518"/>
            <ac:spMk id="111" creationId="{218A1723-10B4-F126-65BB-B50D5528CBA6}"/>
          </ac:spMkLst>
        </pc:spChg>
        <pc:grpChg chg="mod">
          <ac:chgData name="Breno Nicelatchi" userId="495d62745e7169d0" providerId="LiveId" clId="{06AE16C5-8778-40B5-A502-FDC414F89126}" dt="2023-08-28T18:05:27.775" v="4312" actId="1076"/>
          <ac:grpSpMkLst>
            <pc:docMk/>
            <pc:sldMk cId="226261296" sldId="518"/>
            <ac:grpSpMk id="10" creationId="{304A3218-A528-C733-30C1-3ADE0D3A186C}"/>
          </ac:grpSpMkLst>
        </pc:grpChg>
        <pc:grpChg chg="mod">
          <ac:chgData name="Breno Nicelatchi" userId="495d62745e7169d0" providerId="LiveId" clId="{06AE16C5-8778-40B5-A502-FDC414F89126}" dt="2023-08-28T18:05:27.775" v="4312" actId="1076"/>
          <ac:grpSpMkLst>
            <pc:docMk/>
            <pc:sldMk cId="226261296" sldId="518"/>
            <ac:grpSpMk id="100" creationId="{F0BD308F-7A99-563E-0623-07E63300D46A}"/>
          </ac:grpSpMkLst>
        </pc:grpChg>
        <pc:picChg chg="mod">
          <ac:chgData name="Breno Nicelatchi" userId="495d62745e7169d0" providerId="LiveId" clId="{06AE16C5-8778-40B5-A502-FDC414F89126}" dt="2023-08-28T18:05:27.775" v="4312" actId="1076"/>
          <ac:picMkLst>
            <pc:docMk/>
            <pc:sldMk cId="226261296" sldId="518"/>
            <ac:picMk id="43" creationId="{046251EB-60F7-7EA8-D4CD-30ED84C21CA3}"/>
          </ac:picMkLst>
        </pc:picChg>
      </pc:sldChg>
      <pc:sldChg chg="modSp add mod">
        <pc:chgData name="Breno Nicelatchi" userId="495d62745e7169d0" providerId="LiveId" clId="{06AE16C5-8778-40B5-A502-FDC414F89126}" dt="2023-08-28T18:07:03.334" v="4335" actId="1076"/>
        <pc:sldMkLst>
          <pc:docMk/>
          <pc:sldMk cId="3894709520" sldId="519"/>
        </pc:sldMkLst>
        <pc:spChg chg="mod">
          <ac:chgData name="Breno Nicelatchi" userId="495d62745e7169d0" providerId="LiveId" clId="{06AE16C5-8778-40B5-A502-FDC414F89126}" dt="2023-08-28T18:07:03.334" v="4335" actId="1076"/>
          <ac:spMkLst>
            <pc:docMk/>
            <pc:sldMk cId="3894709520" sldId="519"/>
            <ac:spMk id="7" creationId="{5C72E115-964A-667F-C09B-1F69BD2A60E7}"/>
          </ac:spMkLst>
        </pc:spChg>
      </pc:sldChg>
      <pc:sldChg chg="modSp add modAnim">
        <pc:chgData name="Breno Nicelatchi" userId="495d62745e7169d0" providerId="LiveId" clId="{06AE16C5-8778-40B5-A502-FDC414F89126}" dt="2023-08-28T18:09:08.314" v="4464"/>
        <pc:sldMkLst>
          <pc:docMk/>
          <pc:sldMk cId="3490272881" sldId="520"/>
        </pc:sldMkLst>
        <pc:spChg chg="mod">
          <ac:chgData name="Breno Nicelatchi" userId="495d62745e7169d0" providerId="LiveId" clId="{06AE16C5-8778-40B5-A502-FDC414F89126}" dt="2023-08-28T18:09:08.314" v="4464"/>
          <ac:spMkLst>
            <pc:docMk/>
            <pc:sldMk cId="3490272881" sldId="520"/>
            <ac:spMk id="5" creationId="{A05FA945-466B-6841-8D1B-4318B1E9CBE8}"/>
          </ac:spMkLst>
        </pc:spChg>
      </pc:sldChg>
      <pc:sldChg chg="addSp modSp add mod modAnim">
        <pc:chgData name="Breno Nicelatchi" userId="495d62745e7169d0" providerId="LiveId" clId="{06AE16C5-8778-40B5-A502-FDC414F89126}" dt="2023-08-28T18:11:50.458" v="4520" actId="166"/>
        <pc:sldMkLst>
          <pc:docMk/>
          <pc:sldMk cId="3464495076" sldId="521"/>
        </pc:sldMkLst>
        <pc:spChg chg="mod">
          <ac:chgData name="Breno Nicelatchi" userId="495d62745e7169d0" providerId="LiveId" clId="{06AE16C5-8778-40B5-A502-FDC414F89126}" dt="2023-08-28T18:10:03.445" v="4470" actId="1076"/>
          <ac:spMkLst>
            <pc:docMk/>
            <pc:sldMk cId="3464495076" sldId="521"/>
            <ac:spMk id="2" creationId="{B60CFEB9-518D-99FB-899D-7C82B3A35D4A}"/>
          </ac:spMkLst>
        </pc:spChg>
        <pc:spChg chg="add mod">
          <ac:chgData name="Breno Nicelatchi" userId="495d62745e7169d0" providerId="LiveId" clId="{06AE16C5-8778-40B5-A502-FDC414F89126}" dt="2023-08-28T18:11:40.512" v="4518" actId="1076"/>
          <ac:spMkLst>
            <pc:docMk/>
            <pc:sldMk cId="3464495076" sldId="521"/>
            <ac:spMk id="3" creationId="{17C1A6D0-BBB3-76AB-897B-049080B75815}"/>
          </ac:spMkLst>
        </pc:spChg>
        <pc:spChg chg="mod">
          <ac:chgData name="Breno Nicelatchi" userId="495d62745e7169d0" providerId="LiveId" clId="{06AE16C5-8778-40B5-A502-FDC414F89126}" dt="2023-08-28T18:10:26.546" v="4478" actId="1076"/>
          <ac:spMkLst>
            <pc:docMk/>
            <pc:sldMk cId="3464495076" sldId="521"/>
            <ac:spMk id="5" creationId="{995F5F01-941B-8C15-198B-3E5C22F16037}"/>
          </ac:spMkLst>
        </pc:spChg>
        <pc:spChg chg="mod">
          <ac:chgData name="Breno Nicelatchi" userId="495d62745e7169d0" providerId="LiveId" clId="{06AE16C5-8778-40B5-A502-FDC414F89126}" dt="2023-08-28T18:10:26.546" v="4478" actId="1076"/>
          <ac:spMkLst>
            <pc:docMk/>
            <pc:sldMk cId="3464495076" sldId="521"/>
            <ac:spMk id="7" creationId="{5E60963B-A4A0-460C-1FEF-68912610848E}"/>
          </ac:spMkLst>
        </pc:spChg>
        <pc:spChg chg="mod">
          <ac:chgData name="Breno Nicelatchi" userId="495d62745e7169d0" providerId="LiveId" clId="{06AE16C5-8778-40B5-A502-FDC414F89126}" dt="2023-08-28T18:10:26.546" v="4478" actId="1076"/>
          <ac:spMkLst>
            <pc:docMk/>
            <pc:sldMk cId="3464495076" sldId="521"/>
            <ac:spMk id="8" creationId="{A08AEA1B-7663-384A-DAD4-FC61BF7EF263}"/>
          </ac:spMkLst>
        </pc:spChg>
        <pc:spChg chg="mod ord">
          <ac:chgData name="Breno Nicelatchi" userId="495d62745e7169d0" providerId="LiveId" clId="{06AE16C5-8778-40B5-A502-FDC414F89126}" dt="2023-08-28T18:11:50.458" v="4520" actId="166"/>
          <ac:spMkLst>
            <pc:docMk/>
            <pc:sldMk cId="3464495076" sldId="521"/>
            <ac:spMk id="9" creationId="{800A9871-5E02-214E-DCF5-7305C1781C9F}"/>
          </ac:spMkLst>
        </pc:spChg>
        <pc:spChg chg="add mod">
          <ac:chgData name="Breno Nicelatchi" userId="495d62745e7169d0" providerId="LiveId" clId="{06AE16C5-8778-40B5-A502-FDC414F89126}" dt="2023-08-28T18:11:43.714" v="4519" actId="1076"/>
          <ac:spMkLst>
            <pc:docMk/>
            <pc:sldMk cId="3464495076" sldId="521"/>
            <ac:spMk id="25" creationId="{05C68B19-C6D3-06A4-A03E-1173EF4C8B54}"/>
          </ac:spMkLst>
        </pc:spChg>
        <pc:grpChg chg="mod">
          <ac:chgData name="Breno Nicelatchi" userId="495d62745e7169d0" providerId="LiveId" clId="{06AE16C5-8778-40B5-A502-FDC414F89126}" dt="2023-08-28T18:10:26.546" v="4478" actId="1076"/>
          <ac:grpSpMkLst>
            <pc:docMk/>
            <pc:sldMk cId="3464495076" sldId="521"/>
            <ac:grpSpMk id="4" creationId="{C03DD169-B46C-5ED9-92CE-5FC57714924B}"/>
          </ac:grpSpMkLst>
        </pc:grpChg>
        <pc:grpChg chg="mod">
          <ac:chgData name="Breno Nicelatchi" userId="495d62745e7169d0" providerId="LiveId" clId="{06AE16C5-8778-40B5-A502-FDC414F89126}" dt="2023-08-28T18:10:26.546" v="4478" actId="1076"/>
          <ac:grpSpMkLst>
            <pc:docMk/>
            <pc:sldMk cId="3464495076" sldId="521"/>
            <ac:grpSpMk id="6" creationId="{1D7457C7-132E-1981-10B5-FEFBBEBBDF9A}"/>
          </ac:grpSpMkLst>
        </pc:grpChg>
      </pc:sldChg>
      <pc:sldMasterChg chg="delSldLayout">
        <pc:chgData name="Breno Nicelatchi" userId="495d62745e7169d0" providerId="LiveId" clId="{06AE16C5-8778-40B5-A502-FDC414F89126}" dt="2023-08-28T18:07:49.734" v="4339" actId="47"/>
        <pc:sldMasterMkLst>
          <pc:docMk/>
          <pc:sldMasterMk cId="3313779208" sldId="2147483648"/>
        </pc:sldMasterMkLst>
        <pc:sldLayoutChg chg="del">
          <pc:chgData name="Breno Nicelatchi" userId="495d62745e7169d0" providerId="LiveId" clId="{06AE16C5-8778-40B5-A502-FDC414F89126}" dt="2023-08-28T18:07:49.734" v="4339" actId="47"/>
          <pc:sldLayoutMkLst>
            <pc:docMk/>
            <pc:sldMasterMk cId="3313779208" sldId="2147483648"/>
            <pc:sldLayoutMk cId="3059534719" sldId="2147483665"/>
          </pc:sldLayoutMkLst>
        </pc:sldLayoutChg>
        <pc:sldLayoutChg chg="del">
          <pc:chgData name="Breno Nicelatchi" userId="495d62745e7169d0" providerId="LiveId" clId="{06AE16C5-8778-40B5-A502-FDC414F89126}" dt="2023-08-28T18:07:49.734" v="4339" actId="47"/>
          <pc:sldLayoutMkLst>
            <pc:docMk/>
            <pc:sldMasterMk cId="3313779208" sldId="2147483648"/>
            <pc:sldLayoutMk cId="1803385908" sldId="2147483666"/>
          </pc:sldLayoutMkLst>
        </pc:sldLayoutChg>
        <pc:sldLayoutChg chg="del">
          <pc:chgData name="Breno Nicelatchi" userId="495d62745e7169d0" providerId="LiveId" clId="{06AE16C5-8778-40B5-A502-FDC414F89126}" dt="2023-08-27T17:02:46.480" v="277" actId="2696"/>
          <pc:sldLayoutMkLst>
            <pc:docMk/>
            <pc:sldMasterMk cId="3313779208" sldId="2147483648"/>
            <pc:sldLayoutMk cId="1422748362" sldId="2147483667"/>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84E86-7DAD-464E-9FD0-14DFCDA13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 y="0"/>
            <a:ext cx="12190879" cy="6875656"/>
          </a:xfrm>
          <a:prstGeom prst="rect">
            <a:avLst/>
          </a:prstGeom>
        </p:spPr>
      </p:pic>
    </p:spTree>
    <p:extLst>
      <p:ext uri="{BB962C8B-B14F-4D97-AF65-F5344CB8AC3E}">
        <p14:creationId xmlns:p14="http://schemas.microsoft.com/office/powerpoint/2010/main" val="149185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55F94A-0402-4883-A95F-D19BCB9996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744A79-1E73-4163-82DE-250F3E9A3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E22FDA-E717-49DB-909C-232C70AD6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797381-C0A4-452D-8BC2-556B67794864}"/>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6" name="页脚占位符 5">
            <a:extLst>
              <a:ext uri="{FF2B5EF4-FFF2-40B4-BE49-F238E27FC236}">
                <a16:creationId xmlns:a16="http://schemas.microsoft.com/office/drawing/2014/main" id="{1AC1B53F-68DD-4BA8-A1FE-E62462FC2E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1D7E0B-DDE6-4D83-867C-BB942FE1C758}"/>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8949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06983-35A8-42AE-B002-27D9CF90C4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17407F-AB74-42D0-89BA-9BC8E95EEB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73A247-160F-4C3B-803A-74FE34079ADF}"/>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5" name="页脚占位符 4">
            <a:extLst>
              <a:ext uri="{FF2B5EF4-FFF2-40B4-BE49-F238E27FC236}">
                <a16:creationId xmlns:a16="http://schemas.microsoft.com/office/drawing/2014/main" id="{AA314980-77B6-4893-98D3-E5A2FB74B7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D731BA-64E8-41D1-8E97-3B65B3B0ED57}"/>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5895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296F8C4-A206-4C44-9B6E-1AADC57C9E9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542C44F-6568-4A0D-BCD1-878DF2DAA6D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B4AA2A-056E-4584-91CB-E19AA4E27304}"/>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5" name="页脚占位符 4">
            <a:extLst>
              <a:ext uri="{FF2B5EF4-FFF2-40B4-BE49-F238E27FC236}">
                <a16:creationId xmlns:a16="http://schemas.microsoft.com/office/drawing/2014/main" id="{F995391F-40CA-4D45-84B0-D00B7F7D2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AA89F1-9E43-4FFA-B107-C430670BE4FE}"/>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367629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‹nº›</a:t>
            </a:fld>
            <a:endParaRPr lang="zh-CN" altLang="en-US" dirty="0"/>
          </a:p>
        </p:txBody>
      </p:sp>
    </p:spTree>
    <p:extLst>
      <p:ext uri="{BB962C8B-B14F-4D97-AF65-F5344CB8AC3E}">
        <p14:creationId xmlns:p14="http://schemas.microsoft.com/office/powerpoint/2010/main" val="1451630141"/>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2AC909-8125-4221-94BA-FED486727B89}" type="datetimeFigureOut">
              <a:rPr lang="zh-CN" altLang="en-US" smtClean="0"/>
              <a:t>2023/10/20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3B8C17-3145-4174-9A36-7F57F059C16C}" type="slidenum">
              <a:rPr lang="zh-CN" altLang="en-US" smtClean="0"/>
              <a:t>‹nº›</a:t>
            </a:fld>
            <a:endParaRPr lang="zh-CN" altLang="en-US"/>
          </a:p>
        </p:txBody>
      </p:sp>
    </p:spTree>
    <p:extLst>
      <p:ext uri="{BB962C8B-B14F-4D97-AF65-F5344CB8AC3E}">
        <p14:creationId xmlns:p14="http://schemas.microsoft.com/office/powerpoint/2010/main" val="251432923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‹nº›</a:t>
            </a:fld>
            <a:endParaRPr lang="zh-CN" altLang="en-US">
              <a:solidFill>
                <a:prstClr val="black"/>
              </a:solidFill>
            </a:endParaRPr>
          </a:p>
        </p:txBody>
      </p:sp>
    </p:spTree>
    <p:extLst>
      <p:ext uri="{BB962C8B-B14F-4D97-AF65-F5344CB8AC3E}">
        <p14:creationId xmlns:p14="http://schemas.microsoft.com/office/powerpoint/2010/main" val="295095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‹nº›</a:t>
            </a:fld>
            <a:endParaRPr lang="zh-CN" altLang="en-US">
              <a:solidFill>
                <a:prstClr val="black"/>
              </a:solidFill>
            </a:endParaRPr>
          </a:p>
        </p:txBody>
      </p:sp>
    </p:spTree>
    <p:extLst>
      <p:ext uri="{BB962C8B-B14F-4D97-AF65-F5344CB8AC3E}">
        <p14:creationId xmlns:p14="http://schemas.microsoft.com/office/powerpoint/2010/main" val="173495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6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747B6-90D0-4CDB-A724-6C247B863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Tree>
    <p:extLst>
      <p:ext uri="{BB962C8B-B14F-4D97-AF65-F5344CB8AC3E}">
        <p14:creationId xmlns:p14="http://schemas.microsoft.com/office/powerpoint/2010/main" val="338898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05FA1-2606-4914-948F-860304F724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084FCC-73BD-4612-87A7-0590A505F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F91842-C731-47A6-95C4-2781D5FEA54E}"/>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5" name="页脚占位符 4">
            <a:extLst>
              <a:ext uri="{FF2B5EF4-FFF2-40B4-BE49-F238E27FC236}">
                <a16:creationId xmlns:a16="http://schemas.microsoft.com/office/drawing/2014/main" id="{688347C5-E2EE-4D0A-B2C3-13FC12F14C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8CB5CD-9ED8-4B20-BC6D-A56BB4EBEDF3}"/>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77088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CED28-7ADF-4948-B88F-412DD04339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C2EC02-0402-4EF3-AE6C-870BC316C06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C53976A-23F2-4278-8DA6-C180A51B6C5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A27A350-1C54-40CA-9E8A-6393AC69956F}"/>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6" name="页脚占位符 5">
            <a:extLst>
              <a:ext uri="{FF2B5EF4-FFF2-40B4-BE49-F238E27FC236}">
                <a16:creationId xmlns:a16="http://schemas.microsoft.com/office/drawing/2014/main" id="{73CDBABF-DA6D-442B-9AB1-9628B1CC61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EE0D17-AFA1-4BA7-A141-B81CAC842BDF}"/>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52297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14716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
        <p:nvSpPr>
          <p:cNvPr id="11" name="TextBox 10"/>
          <p:cNvSpPr txBox="1"/>
          <p:nvPr userDrawn="1"/>
        </p:nvSpPr>
        <p:spPr>
          <a:xfrm>
            <a:off x="1628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9588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733DE-6342-480A-9074-5AE34C8ED24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D50150-3066-49BF-AF59-D6B0A6966073}"/>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4" name="页脚占位符 3">
            <a:extLst>
              <a:ext uri="{FF2B5EF4-FFF2-40B4-BE49-F238E27FC236}">
                <a16:creationId xmlns:a16="http://schemas.microsoft.com/office/drawing/2014/main" id="{B07ADFC5-DC01-428E-B55F-F0B5F095563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D28FAF-4C32-4444-A0D1-0A7046B5714F}"/>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722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B24EBF0D-F326-48AA-AD72-D120EE0B7F57}"/>
              </a:ext>
            </a:extLst>
          </p:cNvPr>
          <p:cNvGrpSpPr/>
          <p:nvPr userDrawn="1"/>
        </p:nvGrpSpPr>
        <p:grpSpPr>
          <a:xfrm>
            <a:off x="10836650" y="360791"/>
            <a:ext cx="909520" cy="197589"/>
            <a:chOff x="9475619" y="5793834"/>
            <a:chExt cx="648944" cy="140980"/>
          </a:xfrm>
          <a:solidFill>
            <a:schemeClr val="bg1">
              <a:lumMod val="85000"/>
            </a:schemeClr>
          </a:solidFill>
        </p:grpSpPr>
        <p:sp>
          <p:nvSpPr>
            <p:cNvPr id="7" name="Freeform 74">
              <a:extLst>
                <a:ext uri="{FF2B5EF4-FFF2-40B4-BE49-F238E27FC236}">
                  <a16:creationId xmlns:a16="http://schemas.microsoft.com/office/drawing/2014/main" id="{CE6930E2-B666-48F8-87E3-142350FD7B6E}"/>
                </a:ext>
              </a:extLst>
            </p:cNvPr>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8" name="Freeform 75">
              <a:extLst>
                <a:ext uri="{FF2B5EF4-FFF2-40B4-BE49-F238E27FC236}">
                  <a16:creationId xmlns:a16="http://schemas.microsoft.com/office/drawing/2014/main" id="{CB7C9A83-C7DC-42B6-8F82-063A550CCC10}"/>
                </a:ext>
              </a:extLst>
            </p:cNvPr>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9" name="Freeform 85">
              <a:extLst>
                <a:ext uri="{FF2B5EF4-FFF2-40B4-BE49-F238E27FC236}">
                  <a16:creationId xmlns:a16="http://schemas.microsoft.com/office/drawing/2014/main" id="{3E52416F-D52D-490F-A808-4113194F7EDC}"/>
                </a:ext>
              </a:extLst>
            </p:cNvPr>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spTree>
    <p:extLst>
      <p:ext uri="{BB962C8B-B14F-4D97-AF65-F5344CB8AC3E}">
        <p14:creationId xmlns:p14="http://schemas.microsoft.com/office/powerpoint/2010/main" val="6386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EBA54-C208-4AFA-A14E-E742E6C5B08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1354BD9-8478-4B0C-985E-C4C1E501D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6C5185-133C-4D5C-8437-7BA30DF93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EDDB2B-177D-4F67-930B-7FECEB6FB448}"/>
              </a:ext>
            </a:extLst>
          </p:cNvPr>
          <p:cNvSpPr>
            <a:spLocks noGrp="1"/>
          </p:cNvSpPr>
          <p:nvPr>
            <p:ph type="dt" sz="half" idx="10"/>
          </p:nvPr>
        </p:nvSpPr>
        <p:spPr/>
        <p:txBody>
          <a:bodyPr/>
          <a:lstStyle/>
          <a:p>
            <a:fld id="{D37ECFDE-47B5-468B-93A2-C567C7788EFA}" type="datetimeFigureOut">
              <a:rPr lang="zh-CN" altLang="en-US" smtClean="0"/>
              <a:t>2023/10/20</a:t>
            </a:fld>
            <a:endParaRPr lang="zh-CN" altLang="en-US"/>
          </a:p>
        </p:txBody>
      </p:sp>
      <p:sp>
        <p:nvSpPr>
          <p:cNvPr id="6" name="页脚占位符 5">
            <a:extLst>
              <a:ext uri="{FF2B5EF4-FFF2-40B4-BE49-F238E27FC236}">
                <a16:creationId xmlns:a16="http://schemas.microsoft.com/office/drawing/2014/main" id="{5FCBDF18-2536-49DE-AACA-A3889C29A9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209A6B-55D3-4138-B6D8-1D7DD1C697C2}"/>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19327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4008F9-FBDE-4FE5-96FA-0B479FB7E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59E05A-7BBD-4628-8430-C5AD6657E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5B6011-7970-41D6-91EF-40E60E80A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CFDE-47B5-468B-93A2-C567C7788EFA}" type="datetimeFigureOut">
              <a:rPr lang="zh-CN" altLang="en-US" smtClean="0"/>
              <a:t>2023/10/20</a:t>
            </a:fld>
            <a:endParaRPr lang="zh-CN" altLang="en-US"/>
          </a:p>
        </p:txBody>
      </p:sp>
      <p:sp>
        <p:nvSpPr>
          <p:cNvPr id="5" name="页脚占位符 4">
            <a:extLst>
              <a:ext uri="{FF2B5EF4-FFF2-40B4-BE49-F238E27FC236}">
                <a16:creationId xmlns:a16="http://schemas.microsoft.com/office/drawing/2014/main" id="{2337CB54-E835-4300-89FB-A893C99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DA6F2DA-FFE1-41B3-8392-664DBF048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331377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871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escoladaprevencao.com/" TargetMode="External"/><Relationship Id="rId7" Type="http://schemas.openxmlformats.org/officeDocument/2006/relationships/image" Target="../media/image20.png"/><Relationship Id="rId12"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9.jpeg"/><Relationship Id="rId11" Type="http://schemas.openxmlformats.org/officeDocument/2006/relationships/image" Target="../media/image23.emf"/><Relationship Id="rId5" Type="http://schemas.openxmlformats.org/officeDocument/2006/relationships/image" Target="../media/image18.emf"/><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21.png"/></Relationships>
</file>

<file path=ppt/slides/_rels/slide1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8.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8.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100000">
              <a:schemeClr val="tx1">
                <a:lumMod val="85000"/>
                <a:lumOff val="15000"/>
              </a:schemeClr>
            </a:gs>
            <a:gs pos="6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60BEE83C-6BF4-495E-6B64-F4494DB23296}"/>
              </a:ext>
            </a:extLst>
          </p:cNvPr>
          <p:cNvSpPr/>
          <p:nvPr/>
        </p:nvSpPr>
        <p:spPr>
          <a:xfrm>
            <a:off x="10088880" y="4357063"/>
            <a:ext cx="1711394" cy="584774"/>
          </a:xfrm>
          <a:prstGeom prst="roundRect">
            <a:avLst>
              <a:gd name="adj" fmla="val 50000"/>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cs typeface="+mn-ea"/>
            </a:endParaRPr>
          </a:p>
        </p:txBody>
      </p:sp>
      <p:sp>
        <p:nvSpPr>
          <p:cNvPr id="13" name="文本框 12">
            <a:extLst>
              <a:ext uri="{FF2B5EF4-FFF2-40B4-BE49-F238E27FC236}">
                <a16:creationId xmlns:a16="http://schemas.microsoft.com/office/drawing/2014/main" id="{1C35F792-7145-46E7-9D95-5B4C65CAD92D}"/>
              </a:ext>
            </a:extLst>
          </p:cNvPr>
          <p:cNvSpPr txBox="1"/>
          <p:nvPr/>
        </p:nvSpPr>
        <p:spPr>
          <a:xfrm>
            <a:off x="7482840" y="1878838"/>
            <a:ext cx="4469835" cy="2062103"/>
          </a:xfrm>
          <a:prstGeom prst="rect">
            <a:avLst/>
          </a:prstGeom>
          <a:noFill/>
        </p:spPr>
        <p:txBody>
          <a:bodyPr wrap="square" rtlCol="0">
            <a:spAutoFit/>
          </a:bodyPr>
          <a:lstStyle/>
          <a:p>
            <a:pPr algn="r"/>
            <a:r>
              <a:rPr lang="pt-BR" altLang="zh-CN" sz="3200" b="1" spc="300" dirty="0">
                <a:solidFill>
                  <a:schemeClr val="bg1"/>
                </a:solidFill>
                <a:effectLst>
                  <a:outerShdw blurRad="38100" dist="38100" dir="2700000" algn="tl">
                    <a:srgbClr val="000000">
                      <a:alpha val="43137"/>
                    </a:srgbClr>
                  </a:outerShdw>
                </a:effectLst>
                <a:cs typeface="+mn-ea"/>
                <a:sym typeface="+mn-lt"/>
              </a:rPr>
              <a:t>Curso de Iniciação sobre Inflamáveis e Combustíveis</a:t>
            </a:r>
            <a:endParaRPr lang="zh-CN" altLang="en-US" sz="3200" b="1" spc="300" dirty="0">
              <a:solidFill>
                <a:schemeClr val="bg1"/>
              </a:solidFill>
              <a:effectLst>
                <a:outerShdw blurRad="38100" dist="38100" dir="2700000" algn="tl">
                  <a:srgbClr val="000000">
                    <a:alpha val="43137"/>
                  </a:srgbClr>
                </a:outerShdw>
              </a:effectLst>
              <a:cs typeface="+mn-ea"/>
              <a:sym typeface="+mn-lt"/>
            </a:endParaRPr>
          </a:p>
        </p:txBody>
      </p:sp>
      <p:sp>
        <p:nvSpPr>
          <p:cNvPr id="2" name="矩形: 圆角 1">
            <a:extLst>
              <a:ext uri="{FF2B5EF4-FFF2-40B4-BE49-F238E27FC236}">
                <a16:creationId xmlns:a16="http://schemas.microsoft.com/office/drawing/2014/main" id="{15B23C8D-70FA-4AB0-BB65-B730AAD7E431}"/>
              </a:ext>
            </a:extLst>
          </p:cNvPr>
          <p:cNvSpPr/>
          <p:nvPr/>
        </p:nvSpPr>
        <p:spPr>
          <a:xfrm rot="1952032">
            <a:off x="-1981558" y="-596464"/>
            <a:ext cx="9051912" cy="9213462"/>
          </a:xfrm>
          <a:prstGeom prst="roundRect">
            <a:avLst>
              <a:gd name="adj" fmla="val 31816"/>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D7C9C586-9509-4D14-80EF-7A6E28A59F26}"/>
              </a:ext>
            </a:extLst>
          </p:cNvPr>
          <p:cNvSpPr/>
          <p:nvPr/>
        </p:nvSpPr>
        <p:spPr>
          <a:xfrm rot="1952032">
            <a:off x="-2223806" y="-536154"/>
            <a:ext cx="9051912" cy="9213462"/>
          </a:xfrm>
          <a:prstGeom prst="roundRect">
            <a:avLst>
              <a:gd name="adj" fmla="val 31816"/>
            </a:avLst>
          </a:prstGeom>
          <a:blipFill dpi="0" rotWithShape="0">
            <a:blip r:embed="rId2"/>
            <a:srcRect/>
            <a:stretch>
              <a:fillRect t="5886" b="58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12">
            <a:extLst>
              <a:ext uri="{FF2B5EF4-FFF2-40B4-BE49-F238E27FC236}">
                <a16:creationId xmlns:a16="http://schemas.microsoft.com/office/drawing/2014/main" id="{EEDCCD02-951E-6510-81E4-A7B1F995A657}"/>
              </a:ext>
            </a:extLst>
          </p:cNvPr>
          <p:cNvSpPr txBox="1"/>
          <p:nvPr/>
        </p:nvSpPr>
        <p:spPr>
          <a:xfrm>
            <a:off x="7330439" y="4357062"/>
            <a:ext cx="4469835" cy="584775"/>
          </a:xfrm>
          <a:prstGeom prst="rect">
            <a:avLst/>
          </a:prstGeom>
          <a:noFill/>
        </p:spPr>
        <p:txBody>
          <a:bodyPr wrap="square" rtlCol="0">
            <a:spAutoFit/>
          </a:bodyPr>
          <a:lstStyle/>
          <a:p>
            <a:pPr algn="r"/>
            <a:r>
              <a:rPr lang="pt-BR" altLang="zh-CN" sz="3200" b="1" spc="300" dirty="0">
                <a:solidFill>
                  <a:schemeClr val="bg1"/>
                </a:solidFill>
                <a:effectLst>
                  <a:outerShdw blurRad="38100" dist="38100" dir="2700000" algn="tl">
                    <a:srgbClr val="000000">
                      <a:alpha val="43137"/>
                    </a:srgbClr>
                  </a:outerShdw>
                </a:effectLst>
                <a:cs typeface="+mn-ea"/>
                <a:sym typeface="+mn-lt"/>
              </a:rPr>
              <a:t>NR 20</a:t>
            </a:r>
            <a:endParaRPr lang="zh-CN" altLang="en-US" sz="3200" b="1" spc="300"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045140109"/>
      </p:ext>
    </p:extLst>
  </p:cSld>
  <p:clrMapOvr>
    <a:masterClrMapping/>
  </p:clrMapOvr>
  <mc:AlternateContent xmlns:mc="http://schemas.openxmlformats.org/markup-compatibility/2006" xmlns:p14="http://schemas.microsoft.com/office/powerpoint/2010/main">
    <mc:Choice Requires="p14">
      <p:transition spd="slow" p14:dur="1500" advTm="48000">
        <p:random/>
      </p:transition>
    </mc:Choice>
    <mc:Fallback xmlns="">
      <p:transition spd="slow" advTm="48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矩形: 圆顶角 7">
            <a:extLst>
              <a:ext uri="{FF2B5EF4-FFF2-40B4-BE49-F238E27FC236}">
                <a16:creationId xmlns:a16="http://schemas.microsoft.com/office/drawing/2014/main" id="{094193C8-C7B8-6947-7F1C-B56D8833E56D}"/>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7467600" y="3603397"/>
            <a:ext cx="5440679" cy="1754326"/>
          </a:xfrm>
          <a:prstGeom prst="rect">
            <a:avLst/>
          </a:prstGeom>
          <a:noFill/>
        </p:spPr>
        <p:txBody>
          <a:bodyPr wrap="square" rtlCol="0">
            <a:spAutoFit/>
          </a:bodyPr>
          <a:lstStyle/>
          <a:p>
            <a:r>
              <a:rPr lang="pt-BR" altLang="zh-CN" sz="3600" b="1" dirty="0">
                <a:solidFill>
                  <a:srgbClr val="E60B2F"/>
                </a:solidFill>
                <a:cs typeface="+mn-ea"/>
                <a:sym typeface="+mn-lt"/>
              </a:rPr>
              <a:t>Características e propriedades dos Inflamáveis</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81422" y="1561041"/>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246650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283956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307520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634280" y="2122121"/>
            <a:ext cx="8396885" cy="2196883"/>
          </a:xfrm>
          <a:prstGeom prst="rect">
            <a:avLst/>
          </a:prstGeom>
        </p:spPr>
        <p:txBody>
          <a:bodyPr wrap="square">
            <a:spAutoFit/>
          </a:bodyPr>
          <a:lstStyle/>
          <a:p>
            <a:pPr>
              <a:lnSpc>
                <a:spcPct val="200000"/>
              </a:lnSpc>
            </a:pPr>
            <a:r>
              <a:rPr lang="pt-BR" altLang="zh-CN" sz="2400" dirty="0">
                <a:cs typeface="+mn-ea"/>
                <a:sym typeface="+mn-lt"/>
              </a:rPr>
              <a:t>O maior risco envolvendo as substâncias inflamáveis diz respeito à possibilidade de vazamentos na presença de fontes de ignição. </a:t>
            </a:r>
          </a:p>
        </p:txBody>
      </p:sp>
    </p:spTree>
    <p:extLst>
      <p:ext uri="{BB962C8B-B14F-4D97-AF65-F5344CB8AC3E}">
        <p14:creationId xmlns:p14="http://schemas.microsoft.com/office/powerpoint/2010/main" val="27934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51816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228249" y="1479685"/>
            <a:ext cx="1417050" cy="141705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830161" y="1997786"/>
            <a:ext cx="213226" cy="310050"/>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2004010" y="1569592"/>
            <a:ext cx="9057803" cy="3628044"/>
          </a:xfrm>
          <a:prstGeom prst="rect">
            <a:avLst/>
          </a:prstGeom>
          <a:noFill/>
        </p:spPr>
        <p:txBody>
          <a:bodyPr wrap="square" rtlCol="0">
            <a:spAutoFit/>
          </a:bodyPr>
          <a:lstStyle/>
          <a:p>
            <a:pPr>
              <a:lnSpc>
                <a:spcPct val="250000"/>
              </a:lnSpc>
            </a:pPr>
            <a:r>
              <a:rPr lang="pt-BR" altLang="zh-CN" sz="2400" b="1" dirty="0">
                <a:solidFill>
                  <a:srgbClr val="D91D3C"/>
                </a:solidFill>
                <a:cs typeface="+mn-ea"/>
                <a:sym typeface="+mn-lt"/>
              </a:rPr>
              <a:t>As fontes de ignição podem ser as mais variadas possíveis e podem gerar temperaturas suficientes para iniciar o processo de combustão da maioria das substâncias inflamáveis conhecidas.</a:t>
            </a:r>
            <a:endParaRPr lang="pt-BR" altLang="zh-CN" sz="24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1313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10345082"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003069" y="2141058"/>
            <a:ext cx="9492943" cy="234628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000" i="0" u="none" strike="noStrike" kern="0" cap="none" spc="0" normalizeH="0" baseline="0" noProof="0" dirty="0">
                <a:ln>
                  <a:noFill/>
                </a:ln>
                <a:effectLst/>
                <a:uLnTx/>
                <a:uFillTx/>
                <a:cs typeface="+mn-ea"/>
                <a:sym typeface="+mn-lt"/>
              </a:rPr>
              <a:t>A presença de equipamentos elétricos em áreas com atmosferas explosivas constituem uma das principais fontes de ignição dessas atmosferas, quer pelo centelhamento normal como na abertura e fechamento de contatos, como devido temperatura elevada atingida pelo mesmo em operação normal ou em falhas.</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6122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250" fill="hold"/>
                                        <p:tgtEl>
                                          <p:spTgt spid="11"/>
                                        </p:tgtEl>
                                        <p:attrNameLst>
                                          <p:attrName>ppt_x</p:attrName>
                                        </p:attrNameLst>
                                      </p:cBhvr>
                                      <p:tavLst>
                                        <p:tav tm="0">
                                          <p:val>
                                            <p:strVal val="0-#ppt_w/2"/>
                                          </p:val>
                                        </p:tav>
                                        <p:tav tm="100000">
                                          <p:val>
                                            <p:strVal val="#ppt_x"/>
                                          </p:val>
                                        </p:tav>
                                      </p:tavLst>
                                    </p:anim>
                                    <p:anim calcmode="lin" valueType="num">
                                      <p:cBhvr additive="base">
                                        <p:cTn id="16"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0" y="1229273"/>
            <a:ext cx="12192000" cy="4226647"/>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1168089" y="5046008"/>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1754865" y="1569511"/>
            <a:ext cx="10124788" cy="3692806"/>
          </a:xfrm>
          <a:prstGeom prst="rect">
            <a:avLst/>
          </a:prstGeom>
          <a:noFill/>
        </p:spPr>
        <p:txBody>
          <a:bodyPr wrap="square" rtlCol="0">
            <a:spAutoFit/>
          </a:bodyPr>
          <a:lstStyle/>
          <a:p>
            <a:pPr>
              <a:lnSpc>
                <a:spcPct val="200000"/>
              </a:lnSpc>
            </a:pPr>
            <a:r>
              <a:rPr lang="pt-BR" altLang="zh-CN" sz="2000" b="1" dirty="0">
                <a:solidFill>
                  <a:schemeClr val="bg1"/>
                </a:solidFill>
                <a:cs typeface="+mn-ea"/>
                <a:sym typeface="+mn-lt"/>
              </a:rPr>
              <a:t>Um dos grandes problemas encontrados na proliferação de incêndios são as instalações elétricas e equipamentos elétricos fixos, móveis e portáteis, equipamentos de comunicação, ferramentas e similares utilizados em áreas classificadas, assim como os equipamentos de controle de descargas atmosféricas, que devem estar em conformidade com a Norma Regulamentadora n.º 10.</a:t>
            </a:r>
            <a:endParaRPr lang="pt-BR" altLang="zh-CN" sz="20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434153" y="17907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404595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395280" y="1823563"/>
            <a:ext cx="6685986" cy="4654608"/>
          </a:xfrm>
          <a:prstGeom prst="rect">
            <a:avLst/>
          </a:prstGeom>
        </p:spPr>
        <p:txBody>
          <a:bodyPr wrap="square">
            <a:spAutoFit/>
          </a:bodyPr>
          <a:lstStyle/>
          <a:p>
            <a:pPr lvl="0">
              <a:lnSpc>
                <a:spcPct val="150000"/>
              </a:lnSpc>
              <a:defRPr/>
            </a:pPr>
            <a:r>
              <a:rPr lang="pt-BR" altLang="zh-CN" sz="2000" b="1" kern="0" dirty="0">
                <a:solidFill>
                  <a:srgbClr val="D91D3C"/>
                </a:solidFill>
                <a:cs typeface="+mn-ea"/>
                <a:sym typeface="+mn-lt"/>
              </a:rPr>
              <a:t>O empregador deve implementar medidas específicas para controle da geração, do acúmulo e de descarga de eletricidade estática em áreas sujeitas à existência de atmosferas inflamáveis.</a:t>
            </a:r>
          </a:p>
          <a:p>
            <a:pPr lvl="0">
              <a:lnSpc>
                <a:spcPct val="150000"/>
              </a:lnSpc>
              <a:defRPr/>
            </a:pPr>
            <a:endParaRPr lang="pt-BR" altLang="zh-CN" sz="2000" b="1" kern="0" dirty="0">
              <a:solidFill>
                <a:srgbClr val="D91D3C"/>
              </a:solidFill>
              <a:cs typeface="+mn-ea"/>
              <a:sym typeface="+mn-lt"/>
            </a:endParaRPr>
          </a:p>
          <a:p>
            <a:pPr lvl="0">
              <a:lnSpc>
                <a:spcPct val="150000"/>
              </a:lnSpc>
              <a:defRPr/>
            </a:pPr>
            <a:r>
              <a:rPr lang="pt-BR" altLang="zh-CN" sz="2000" b="1" kern="0" dirty="0">
                <a:solidFill>
                  <a:schemeClr val="tx1">
                    <a:lumMod val="75000"/>
                    <a:lumOff val="25000"/>
                  </a:schemeClr>
                </a:solidFill>
                <a:cs typeface="+mn-ea"/>
                <a:sym typeface="+mn-lt"/>
              </a:rPr>
              <a:t>Os trabalhos envolvendo o uso de equipamentos que possam gerar chamas, calor ou centelhas, nas áreas sujeitas à existência de atmosferas inflamáveis devem ser precedidos de permissão de trabalho.</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537520" y="161465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219298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248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6096000" y="0"/>
            <a:ext cx="6096000" cy="6858000"/>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7040880" y="2030476"/>
            <a:ext cx="5288280" cy="2797048"/>
          </a:xfrm>
          <a:prstGeom prst="rect">
            <a:avLst/>
          </a:prstGeom>
          <a:noFill/>
        </p:spPr>
        <p:txBody>
          <a:bodyPr wrap="square" rtlCol="0">
            <a:spAutoFit/>
          </a:bodyPr>
          <a:lstStyle/>
          <a:p>
            <a:pPr lvl="0">
              <a:lnSpc>
                <a:spcPct val="1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O empregador deve sinalizar a proibição do uso de fontes de ignição nas áreas sujeitas à existência de atmosferas inflamáveis.</a:t>
            </a:r>
            <a:endParaRPr kumimoji="0" lang="pt-BR" altLang="zh-CN" sz="24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D9B9FC29-5335-97DC-65E3-A07358DF17B5}"/>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62600" y="2967559"/>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861060" y="-861060"/>
            <a:ext cx="6858000" cy="858012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6869856" y="1786604"/>
            <a:ext cx="1217036" cy="1217036"/>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0" name="TextBox 13">
            <a:extLst>
              <a:ext uri="{FF2B5EF4-FFF2-40B4-BE49-F238E27FC236}">
                <a16:creationId xmlns:a16="http://schemas.microsoft.com/office/drawing/2014/main" id="{567CECA1-11BB-D32B-B10E-ED7A63C001B2}"/>
              </a:ext>
            </a:extLst>
          </p:cNvPr>
          <p:cNvSpPr txBox="1"/>
          <p:nvPr/>
        </p:nvSpPr>
        <p:spPr>
          <a:xfrm>
            <a:off x="380540" y="1716413"/>
            <a:ext cx="5996088" cy="4198393"/>
          </a:xfrm>
          <a:prstGeom prst="rect">
            <a:avLst/>
          </a:prstGeom>
          <a:noFill/>
        </p:spPr>
        <p:txBody>
          <a:bodyPr wrap="square" rtlCol="0">
            <a:spAutoFit/>
          </a:bodyPr>
          <a:lstStyle/>
          <a:p>
            <a:pPr lvl="0">
              <a:lnSpc>
                <a:spcPct val="150000"/>
              </a:lnSpc>
              <a:defRPr/>
            </a:pPr>
            <a:r>
              <a:rPr lang="pt-BR" altLang="zh-CN" kern="0" dirty="0">
                <a:cs typeface="+mn-ea"/>
                <a:sym typeface="+mn-lt"/>
              </a:rPr>
              <a:t>Os veículos que circulem nas áreas sujeitas à existência de atmosferas inflamáveis devem possuir características apropriadas ao local e ser mantidos em perfeito estado de conservação.</a:t>
            </a:r>
          </a:p>
          <a:p>
            <a:pPr lvl="0">
              <a:lnSpc>
                <a:spcPct val="150000"/>
              </a:lnSpc>
              <a:defRPr/>
            </a:pPr>
            <a:endParaRPr lang="pt-BR" altLang="zh-CN" kern="0" dirty="0">
              <a:cs typeface="+mn-ea"/>
              <a:sym typeface="+mn-lt"/>
            </a:endParaRPr>
          </a:p>
          <a:p>
            <a:pPr lvl="0">
              <a:lnSpc>
                <a:spcPct val="150000"/>
              </a:lnSpc>
              <a:defRPr/>
            </a:pPr>
            <a:endParaRPr lang="pt-BR" altLang="zh-CN" kern="0" dirty="0">
              <a:cs typeface="+mn-ea"/>
              <a:sym typeface="+mn-lt"/>
            </a:endParaRPr>
          </a:p>
          <a:p>
            <a:pPr lvl="0">
              <a:lnSpc>
                <a:spcPct val="150000"/>
              </a:lnSpc>
              <a:defRPr/>
            </a:pPr>
            <a:endParaRPr lang="pt-BR" altLang="zh-CN" kern="0" dirty="0">
              <a:cs typeface="+mn-ea"/>
              <a:sym typeface="+mn-lt"/>
            </a:endParaRPr>
          </a:p>
          <a:p>
            <a:pPr lvl="0">
              <a:lnSpc>
                <a:spcPct val="150000"/>
              </a:lnSpc>
              <a:defRPr/>
            </a:pPr>
            <a:r>
              <a:rPr lang="pt-BR" altLang="zh-CN" kern="0" dirty="0">
                <a:cs typeface="+mn-ea"/>
                <a:sym typeface="+mn-lt"/>
              </a:rPr>
              <a:t>Equipamentos móveis como rádios de comunicação, de lanternas, de máquinas de cartão de crédito não devem ser utilizados em áreas classificadas.</a:t>
            </a: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146334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3"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964D0C6A-8BC1-D5A4-432C-C83D5E79F82C}"/>
              </a:ext>
            </a:extLst>
          </p:cNvPr>
          <p:cNvGrpSpPr/>
          <p:nvPr/>
        </p:nvGrpSpPr>
        <p:grpSpPr>
          <a:xfrm>
            <a:off x="7502851" y="4636810"/>
            <a:ext cx="1217036" cy="1217036"/>
            <a:chOff x="13040668" y="3768916"/>
            <a:chExt cx="3026646" cy="3026646"/>
          </a:xfrm>
        </p:grpSpPr>
        <p:sp>
          <p:nvSpPr>
            <p:cNvPr id="14" name="Oval 6">
              <a:extLst>
                <a:ext uri="{FF2B5EF4-FFF2-40B4-BE49-F238E27FC236}">
                  <a16:creationId xmlns:a16="http://schemas.microsoft.com/office/drawing/2014/main" id="{F1E0E0B0-4238-2EF0-4C59-C3E274FDF934}"/>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15" name="Group 12">
              <a:extLst>
                <a:ext uri="{FF2B5EF4-FFF2-40B4-BE49-F238E27FC236}">
                  <a16:creationId xmlns:a16="http://schemas.microsoft.com/office/drawing/2014/main" id="{F969C398-73F3-2132-F22F-CF1452550BC3}"/>
                </a:ext>
              </a:extLst>
            </p:cNvPr>
            <p:cNvGrpSpPr/>
            <p:nvPr/>
          </p:nvGrpSpPr>
          <p:grpSpPr>
            <a:xfrm>
              <a:off x="14263395" y="4858634"/>
              <a:ext cx="581192" cy="847210"/>
              <a:chOff x="3582988" y="3510757"/>
              <a:chExt cx="319088" cy="465138"/>
            </a:xfrm>
            <a:solidFill>
              <a:sysClr val="window" lastClr="FFFFFF"/>
            </a:solidFill>
          </p:grpSpPr>
          <p:sp>
            <p:nvSpPr>
              <p:cNvPr id="16" name="AutoShape 113">
                <a:extLst>
                  <a:ext uri="{FF2B5EF4-FFF2-40B4-BE49-F238E27FC236}">
                    <a16:creationId xmlns:a16="http://schemas.microsoft.com/office/drawing/2014/main" id="{DEAF645C-7CFA-739D-D01D-4C45B4AD5EA6}"/>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17" name="AutoShape 114">
                <a:extLst>
                  <a:ext uri="{FF2B5EF4-FFF2-40B4-BE49-F238E27FC236}">
                    <a16:creationId xmlns:a16="http://schemas.microsoft.com/office/drawing/2014/main" id="{169B5D4E-DE0A-D3ED-D92C-F3728740E48F}"/>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8"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C7218728-CCC2-2403-8C6D-1088675B1DAC}"/>
              </a:ext>
            </a:extLst>
          </p:cNvPr>
          <p:cNvSpPr/>
          <p:nvPr/>
        </p:nvSpPr>
        <p:spPr>
          <a:xfrm rot="5400000">
            <a:off x="281866" y="4307840"/>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300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2" presetClass="entr" presetSubtype="4" decel="10000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F723D62B-F71E-FBE0-8E32-4A288E07E79A}"/>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7997818" y="3980199"/>
            <a:ext cx="3432182" cy="646331"/>
          </a:xfrm>
          <a:prstGeom prst="rect">
            <a:avLst/>
          </a:prstGeom>
          <a:noFill/>
        </p:spPr>
        <p:txBody>
          <a:bodyPr wrap="square" rtlCol="0">
            <a:spAutoFit/>
          </a:bodyPr>
          <a:lstStyle/>
          <a:p>
            <a:r>
              <a:rPr lang="pt-BR" altLang="zh-CN" sz="3600" b="1" dirty="0">
                <a:solidFill>
                  <a:srgbClr val="E60B2F"/>
                </a:solidFill>
                <a:cs typeface="+mn-ea"/>
                <a:sym typeface="+mn-lt"/>
              </a:rPr>
              <a:t>Aterramento</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96662" y="1769143"/>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51816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228249" y="1479685"/>
            <a:ext cx="1417050" cy="141705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830161" y="1997786"/>
            <a:ext cx="213226" cy="310050"/>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1873549" y="2190118"/>
            <a:ext cx="9057803" cy="2797048"/>
          </a:xfrm>
          <a:prstGeom prst="rect">
            <a:avLst/>
          </a:prstGeom>
          <a:noFill/>
        </p:spPr>
        <p:txBody>
          <a:bodyPr wrap="square" rtlCol="0">
            <a:spAutoFit/>
          </a:bodyPr>
          <a:lstStyle/>
          <a:p>
            <a:pPr>
              <a:lnSpc>
                <a:spcPct val="150000"/>
              </a:lnSpc>
            </a:pPr>
            <a:r>
              <a:rPr lang="pt-BR" altLang="zh-CN" sz="2400" b="1" dirty="0">
                <a:solidFill>
                  <a:schemeClr val="tx1">
                    <a:lumMod val="75000"/>
                    <a:lumOff val="25000"/>
                  </a:schemeClr>
                </a:solidFill>
                <a:cs typeface="+mn-ea"/>
                <a:sym typeface="+mn-lt"/>
              </a:rPr>
              <a:t>O aterramento é a melhor forma de evitar acidentes com eletricidade, um material condutor pode ser aterrado por conexão direta a terra (aterramento) ou por ligação com outro condutor que já está conectado a terra (equalização).</a:t>
            </a:r>
          </a:p>
        </p:txBody>
      </p:sp>
    </p:spTree>
    <p:extLst>
      <p:ext uri="{BB962C8B-B14F-4D97-AF65-F5344CB8AC3E}">
        <p14:creationId xmlns:p14="http://schemas.microsoft.com/office/powerpoint/2010/main" val="36468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39745DB4-DFBD-2BD5-530D-1B6CB8AD5914}"/>
              </a:ext>
            </a:extLst>
          </p:cNvPr>
          <p:cNvGrpSpPr/>
          <p:nvPr/>
        </p:nvGrpSpPr>
        <p:grpSpPr>
          <a:xfrm>
            <a:off x="293564" y="323458"/>
            <a:ext cx="7174036" cy="6488822"/>
            <a:chOff x="1155403" y="1549400"/>
            <a:chExt cx="2436904" cy="4029071"/>
          </a:xfrm>
        </p:grpSpPr>
        <p:sp>
          <p:nvSpPr>
            <p:cNvPr id="6" name="Google Shape;547;p23">
              <a:extLst>
                <a:ext uri="{FF2B5EF4-FFF2-40B4-BE49-F238E27FC236}">
                  <a16:creationId xmlns:a16="http://schemas.microsoft.com/office/drawing/2014/main" id="{01C7A9E6-5051-A6B8-285A-DBB90A587A7F}"/>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7" name="Google Shape;544;p23">
              <a:extLst>
                <a:ext uri="{FF2B5EF4-FFF2-40B4-BE49-F238E27FC236}">
                  <a16:creationId xmlns:a16="http://schemas.microsoft.com/office/drawing/2014/main" id="{85F70CA3-81D9-900C-0044-89926591D060}"/>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5;p23">
              <a:extLst>
                <a:ext uri="{FF2B5EF4-FFF2-40B4-BE49-F238E27FC236}">
                  <a16:creationId xmlns:a16="http://schemas.microsoft.com/office/drawing/2014/main" id="{DB1C0F90-A5A9-A3EC-08FD-D0F9EB056BB8}"/>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9" name="Google Shape;546;p23">
              <a:extLst>
                <a:ext uri="{FF2B5EF4-FFF2-40B4-BE49-F238E27FC236}">
                  <a16:creationId xmlns:a16="http://schemas.microsoft.com/office/drawing/2014/main" id="{0E168B1F-06CF-5CE7-469C-E139DCD9653B}"/>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8;p23">
              <a:extLst>
                <a:ext uri="{FF2B5EF4-FFF2-40B4-BE49-F238E27FC236}">
                  <a16:creationId xmlns:a16="http://schemas.microsoft.com/office/drawing/2014/main" id="{40334EEC-6B61-3B13-D1EB-684DC9281CEA}"/>
                </a:ext>
              </a:extLst>
            </p:cNvPr>
            <p:cNvSpPr/>
            <p:nvPr/>
          </p:nvSpPr>
          <p:spPr>
            <a:xfrm>
              <a:off x="2356005" y="1680892"/>
              <a:ext cx="200078"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2" name="文本框 62">
              <a:extLst>
                <a:ext uri="{FF2B5EF4-FFF2-40B4-BE49-F238E27FC236}">
                  <a16:creationId xmlns:a16="http://schemas.microsoft.com/office/drawing/2014/main" id="{3AA0B4B4-26C4-0E92-0F60-F092889315BB}"/>
                </a:ext>
              </a:extLst>
            </p:cNvPr>
            <p:cNvSpPr txBox="1"/>
            <p:nvPr/>
          </p:nvSpPr>
          <p:spPr>
            <a:xfrm>
              <a:off x="1616805" y="2764045"/>
              <a:ext cx="1820199" cy="1392766"/>
            </a:xfrm>
            <a:prstGeom prst="rect">
              <a:avLst/>
            </a:prstGeom>
            <a:noFill/>
          </p:spPr>
          <p:txBody>
            <a:bodyPr wrap="square" rtlCol="0">
              <a:spAutoFit/>
            </a:bodyPr>
            <a:lstStyle/>
            <a:p>
              <a:pPr>
                <a:lnSpc>
                  <a:spcPct val="150000"/>
                </a:lnSpc>
              </a:pPr>
              <a:r>
                <a:rPr lang="pt-BR" altLang="zh-CN" sz="2400" b="1" dirty="0">
                  <a:solidFill>
                    <a:schemeClr val="tx1">
                      <a:lumMod val="75000"/>
                      <a:lumOff val="25000"/>
                    </a:schemeClr>
                  </a:solidFill>
                  <a:latin typeface="+mj-lt"/>
                  <a:ea typeface="微软雅黑"/>
                  <a:sym typeface="Arial"/>
                </a:rPr>
                <a:t>É um processo utilizado para minimizar as diferenças de potenciais elétricos entre os objetos e a terra.</a:t>
              </a:r>
            </a:p>
          </p:txBody>
        </p:sp>
      </p:grpSp>
      <p:sp>
        <p:nvSpPr>
          <p:cNvPr id="16" name="椭圆 8">
            <a:extLst>
              <a:ext uri="{FF2B5EF4-FFF2-40B4-BE49-F238E27FC236}">
                <a16:creationId xmlns:a16="http://schemas.microsoft.com/office/drawing/2014/main" id="{90FB603A-4F11-37D1-2C84-24379393864E}"/>
              </a:ext>
            </a:extLst>
          </p:cNvPr>
          <p:cNvSpPr/>
          <p:nvPr/>
        </p:nvSpPr>
        <p:spPr>
          <a:xfrm>
            <a:off x="9197354" y="2376478"/>
            <a:ext cx="2074564" cy="2074564"/>
          </a:xfrm>
          <a:prstGeom prst="ellipse">
            <a:avLst/>
          </a:prstGeom>
          <a:solidFill>
            <a:srgbClr val="E60B2F"/>
          </a:solidFill>
          <a:ln>
            <a:solidFill>
              <a:srgbClr val="D91D3C"/>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9EB979DF-ECBC-1548-5F3D-55D8F9F82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331038" y="2510162"/>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oup 793">
            <a:extLst>
              <a:ext uri="{FF2B5EF4-FFF2-40B4-BE49-F238E27FC236}">
                <a16:creationId xmlns:a16="http://schemas.microsoft.com/office/drawing/2014/main" id="{D6E5D62F-9BC6-563B-2B70-4BCD43682167}"/>
              </a:ext>
            </a:extLst>
          </p:cNvPr>
          <p:cNvGrpSpPr/>
          <p:nvPr/>
        </p:nvGrpSpPr>
        <p:grpSpPr>
          <a:xfrm>
            <a:off x="5115916" y="561991"/>
            <a:ext cx="2416658" cy="2949564"/>
            <a:chOff x="1294228" y="2741399"/>
            <a:chExt cx="1092830" cy="1333815"/>
          </a:xfrm>
        </p:grpSpPr>
        <p:sp>
          <p:nvSpPr>
            <p:cNvPr id="21" name="Isosceles Triangle 794">
              <a:extLst>
                <a:ext uri="{FF2B5EF4-FFF2-40B4-BE49-F238E27FC236}">
                  <a16:creationId xmlns:a16="http://schemas.microsoft.com/office/drawing/2014/main" id="{8AACEDD3-BAF8-D580-9BE6-A8CD790C791A}"/>
                </a:ext>
              </a:extLst>
            </p:cNvPr>
            <p:cNvSpPr/>
            <p:nvPr/>
          </p:nvSpPr>
          <p:spPr>
            <a:xfrm rot="10800000">
              <a:off x="1731938" y="3924530"/>
              <a:ext cx="229394" cy="150684"/>
            </a:xfrm>
            <a:prstGeom prst="triangle">
              <a:avLst/>
            </a:prstGeom>
            <a:solidFill>
              <a:srgbClr val="D91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22" name="Oval 795">
              <a:extLst>
                <a:ext uri="{FF2B5EF4-FFF2-40B4-BE49-F238E27FC236}">
                  <a16:creationId xmlns:a16="http://schemas.microsoft.com/office/drawing/2014/main" id="{5DF34345-3907-C296-359D-DE46FEE24A7A}"/>
                </a:ext>
              </a:extLst>
            </p:cNvPr>
            <p:cNvSpPr/>
            <p:nvPr/>
          </p:nvSpPr>
          <p:spPr>
            <a:xfrm>
              <a:off x="1306214" y="2741399"/>
              <a:ext cx="1080844" cy="1080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23" name="Pie 796">
              <a:extLst>
                <a:ext uri="{FF2B5EF4-FFF2-40B4-BE49-F238E27FC236}">
                  <a16:creationId xmlns:a16="http://schemas.microsoft.com/office/drawing/2014/main" id="{4E869180-8174-2695-DEB4-C988429AA0CF}"/>
                </a:ext>
              </a:extLst>
            </p:cNvPr>
            <p:cNvSpPr/>
            <p:nvPr/>
          </p:nvSpPr>
          <p:spPr>
            <a:xfrm>
              <a:off x="1294228" y="2741560"/>
              <a:ext cx="1087954" cy="1087953"/>
            </a:xfrm>
            <a:prstGeom prst="pie">
              <a:avLst>
                <a:gd name="adj1" fmla="val 13371241"/>
                <a:gd name="adj2" fmla="val 3026023"/>
              </a:avLst>
            </a:prstGeom>
            <a:solidFill>
              <a:srgbClr val="D91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24" name="Oval 797">
              <a:extLst>
                <a:ext uri="{FF2B5EF4-FFF2-40B4-BE49-F238E27FC236}">
                  <a16:creationId xmlns:a16="http://schemas.microsoft.com/office/drawing/2014/main" id="{8C9FE00F-EBF9-1B26-6952-CE4CD63B9A90}"/>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grpSp>
      <p:sp>
        <p:nvSpPr>
          <p:cNvPr id="25" name="矩形 51">
            <a:extLst>
              <a:ext uri="{FF2B5EF4-FFF2-40B4-BE49-F238E27FC236}">
                <a16:creationId xmlns:a16="http://schemas.microsoft.com/office/drawing/2014/main" id="{A25F20EB-4B87-BDBF-9621-F77892F08A16}"/>
              </a:ext>
            </a:extLst>
          </p:cNvPr>
          <p:cNvSpPr/>
          <p:nvPr/>
        </p:nvSpPr>
        <p:spPr>
          <a:xfrm>
            <a:off x="735755" y="3655544"/>
            <a:ext cx="10938085" cy="2797048"/>
          </a:xfrm>
          <a:prstGeom prst="rect">
            <a:avLst/>
          </a:prstGeom>
        </p:spPr>
        <p:txBody>
          <a:bodyPr wrap="square">
            <a:spAutoFit/>
          </a:bodyPr>
          <a:lstStyle/>
          <a:p>
            <a:pPr lvl="0" algn="ctr">
              <a:lnSpc>
                <a:spcPct val="150000"/>
              </a:lnSpc>
              <a:defRPr/>
            </a:pPr>
            <a:r>
              <a:rPr lang="pt-BR" altLang="zh-CN" sz="2400" b="1" kern="0" dirty="0">
                <a:solidFill>
                  <a:srgbClr val="D91D3C"/>
                </a:solidFill>
                <a:cs typeface="+mn-ea"/>
                <a:sym typeface="+mn-lt"/>
              </a:rPr>
              <a:t>Líquidos inflamáveis são líquidos, misturas de líquidos ou líquidos contendo sólidos em solução ou em suspensão que produzem vapores inflamáveis a temperaturas de até 60,5ºC, em teste de vaso fechado, ou até 65,6ºC, em teste de vaso aberto, conforme normas brasileiras ou normas internacionalmente aceitas.</a:t>
            </a:r>
            <a:endParaRPr lang="zh-CN" altLang="en-US" sz="2400" b="1" kern="0" dirty="0">
              <a:solidFill>
                <a:srgbClr val="D91D3C"/>
              </a:solidFill>
              <a:cs typeface="+mn-ea"/>
              <a:sym typeface="+mn-lt"/>
            </a:endParaRPr>
          </a:p>
        </p:txBody>
      </p:sp>
      <p:grpSp>
        <p:nvGrpSpPr>
          <p:cNvPr id="14" name="Group 13">
            <a:extLst>
              <a:ext uri="{FF2B5EF4-FFF2-40B4-BE49-F238E27FC236}">
                <a16:creationId xmlns:a16="http://schemas.microsoft.com/office/drawing/2014/main" id="{C2750D5D-C926-561D-D3D4-8B3C66407E8F}"/>
              </a:ext>
            </a:extLst>
          </p:cNvPr>
          <p:cNvGrpSpPr/>
          <p:nvPr/>
        </p:nvGrpSpPr>
        <p:grpSpPr>
          <a:xfrm>
            <a:off x="6016198" y="1227807"/>
            <a:ext cx="670062" cy="974330"/>
            <a:chOff x="10146507" y="3505994"/>
            <a:chExt cx="319881" cy="465138"/>
          </a:xfrm>
          <a:solidFill>
            <a:sysClr val="windowText" lastClr="000000">
              <a:lumMod val="75000"/>
              <a:lumOff val="25000"/>
            </a:sysClr>
          </a:solidFill>
        </p:grpSpPr>
        <p:sp>
          <p:nvSpPr>
            <p:cNvPr id="27" name="AutoShape 30">
              <a:extLst>
                <a:ext uri="{FF2B5EF4-FFF2-40B4-BE49-F238E27FC236}">
                  <a16:creationId xmlns:a16="http://schemas.microsoft.com/office/drawing/2014/main" id="{14267AD0-F6EE-3929-7AA1-E90C0A7590A8}"/>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8" name="AutoShape 31">
              <a:extLst>
                <a:ext uri="{FF2B5EF4-FFF2-40B4-BE49-F238E27FC236}">
                  <a16:creationId xmlns:a16="http://schemas.microsoft.com/office/drawing/2014/main" id="{2F76E77B-D9B7-B670-C1FD-1BCBC7A958CE}"/>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13214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8/3*#ppt_w"/>
                                          </p:val>
                                        </p:tav>
                                        <p:tav tm="100000">
                                          <p:val>
                                            <p:strVal val="#ppt_w"/>
                                          </p:val>
                                        </p:tav>
                                      </p:tavLst>
                                    </p:anim>
                                    <p:anim calcmode="lin" valueType="num">
                                      <p:cBhvr>
                                        <p:cTn id="8" dur="500" fill="hold"/>
                                        <p:tgtEl>
                                          <p:spTgt spid="25"/>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CURSO IN COMPANY – ATENDIMENTO A NR-20: LÍQUIDOS INFLAMÁVEIS - Chemical Risk">
            <a:extLst>
              <a:ext uri="{FF2B5EF4-FFF2-40B4-BE49-F238E27FC236}">
                <a16:creationId xmlns:a16="http://schemas.microsoft.com/office/drawing/2014/main" id="{C182B6D8-E9A8-604F-7F61-7880C1683A95}"/>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561"/>
          <a:stretch/>
        </p:blipFill>
        <p:spPr bwMode="auto">
          <a:xfrm>
            <a:off x="-1" y="0"/>
            <a:ext cx="499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riângulo isósceles 5">
            <a:extLst>
              <a:ext uri="{FF2B5EF4-FFF2-40B4-BE49-F238E27FC236}">
                <a16:creationId xmlns:a16="http://schemas.microsoft.com/office/drawing/2014/main" id="{798714BE-9E49-EB13-295A-8F5F96A4D770}"/>
              </a:ext>
            </a:extLst>
          </p:cNvPr>
          <p:cNvSpPr/>
          <p:nvPr/>
        </p:nvSpPr>
        <p:spPr>
          <a:xfrm>
            <a:off x="2984500" y="0"/>
            <a:ext cx="6223000" cy="6858000"/>
          </a:xfrm>
          <a:prstGeom prst="triangle">
            <a:avLst>
              <a:gd name="adj" fmla="val 3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文本框 48">
            <a:extLst>
              <a:ext uri="{FF2B5EF4-FFF2-40B4-BE49-F238E27FC236}">
                <a16:creationId xmlns:a16="http://schemas.microsoft.com/office/drawing/2014/main" id="{82C87EFA-5507-B99D-10E8-866641D9603B}"/>
              </a:ext>
            </a:extLst>
          </p:cNvPr>
          <p:cNvSpPr txBox="1"/>
          <p:nvPr/>
        </p:nvSpPr>
        <p:spPr>
          <a:xfrm>
            <a:off x="4991625" y="2317794"/>
            <a:ext cx="6682215" cy="3077253"/>
          </a:xfrm>
          <a:prstGeom prst="rect">
            <a:avLst/>
          </a:prstGeom>
          <a:noFill/>
        </p:spPr>
        <p:txBody>
          <a:bodyPr wrap="square" rtlCol="0">
            <a:spAutoFit/>
          </a:bodyPr>
          <a:lstStyle/>
          <a:p>
            <a:pPr>
              <a:lnSpc>
                <a:spcPct val="200000"/>
              </a:lnSpc>
            </a:pPr>
            <a:r>
              <a:rPr lang="pt-BR" altLang="zh-CN" sz="2000" b="1" dirty="0">
                <a:solidFill>
                  <a:schemeClr val="tx1">
                    <a:lumMod val="85000"/>
                    <a:lumOff val="15000"/>
                  </a:schemeClr>
                </a:solidFill>
                <a:cs typeface="+mn-ea"/>
                <a:sym typeface="+mn-lt"/>
              </a:rPr>
              <a:t>A movimentação na carreta tanque também pode gerar essa descarga, por isso o  aterramento obrigatório nas carretas tanque, visto que todas as carretas tanque devem ser aterradas, utilizando o cabo de aterramento instalado na baia de lavagem.</a:t>
            </a:r>
            <a:endParaRPr lang="zh-CN" altLang="en-US" sz="2000" dirty="0">
              <a:solidFill>
                <a:schemeClr val="tx1">
                  <a:lumMod val="85000"/>
                  <a:lumOff val="15000"/>
                </a:schemeClr>
              </a:solidFill>
              <a:cs typeface="+mn-ea"/>
              <a:sym typeface="+mn-lt"/>
            </a:endParaRPr>
          </a:p>
        </p:txBody>
      </p:sp>
      <p:sp>
        <p:nvSpPr>
          <p:cNvPr id="5" name="矩形 50">
            <a:extLst>
              <a:ext uri="{FF2B5EF4-FFF2-40B4-BE49-F238E27FC236}">
                <a16:creationId xmlns:a16="http://schemas.microsoft.com/office/drawing/2014/main" id="{D06869C0-F83E-4C94-626E-38137186A4F5}"/>
              </a:ext>
            </a:extLst>
          </p:cNvPr>
          <p:cNvSpPr/>
          <p:nvPr/>
        </p:nvSpPr>
        <p:spPr>
          <a:xfrm>
            <a:off x="5090070" y="2091338"/>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41341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85721" y="2208915"/>
            <a:ext cx="4544060" cy="2807948"/>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O cabo terra para isolamento da carreta tanque deve estar livre de tintas, graxas, ferrugem ou qualquer outro tipo de agente que possa impedir a passagem da corrente elétrica.</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094222" y="124757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598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355834" y="2086075"/>
            <a:ext cx="5688816" cy="2807948"/>
          </a:xfrm>
          <a:prstGeom prst="rect">
            <a:avLst/>
          </a:prstGeom>
          <a:noFill/>
        </p:spPr>
        <p:txBody>
          <a:bodyPr wrap="square" rtlCol="0">
            <a:spAutoFit/>
          </a:bodyPr>
          <a:lstStyle/>
          <a:p>
            <a:pPr>
              <a:lnSpc>
                <a:spcPct val="150000"/>
              </a:lnSpc>
            </a:pPr>
            <a:r>
              <a:rPr lang="pt-BR" altLang="zh-CN" sz="2000" b="1" dirty="0">
                <a:solidFill>
                  <a:schemeClr val="tx1">
                    <a:lumMod val="75000"/>
                    <a:lumOff val="25000"/>
                  </a:schemeClr>
                </a:solidFill>
                <a:cs typeface="+mn-ea"/>
                <a:sym typeface="+mn-lt"/>
              </a:rPr>
              <a:t>No descarregamento certifique-se que não há qualquer fonte (geladeira, freezer, equipamentos elétricos, soldas e etc.) próxima ao local (raio de, no mínimo, 3 metros do ponto de descarga) que possa causar explosão.</a:t>
            </a:r>
            <a:endParaRPr lang="pt-BR" altLang="zh-CN" sz="2000" dirty="0">
              <a:solidFill>
                <a:schemeClr val="tx1">
                  <a:lumMod val="75000"/>
                  <a:lumOff val="25000"/>
                </a:schemeClr>
              </a:solidFill>
              <a:cs typeface="+mn-ea"/>
              <a:sym typeface="+mn-lt"/>
            </a:endParaRP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F723D62B-F71E-FBE0-8E32-4A288E07E79A}"/>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8165458" y="3690639"/>
            <a:ext cx="3142622" cy="1754326"/>
          </a:xfrm>
          <a:prstGeom prst="rect">
            <a:avLst/>
          </a:prstGeom>
          <a:noFill/>
        </p:spPr>
        <p:txBody>
          <a:bodyPr wrap="square" rtlCol="0">
            <a:spAutoFit/>
          </a:bodyPr>
          <a:lstStyle/>
          <a:p>
            <a:r>
              <a:rPr lang="pt-BR" altLang="zh-CN" sz="3600" b="1" dirty="0">
                <a:solidFill>
                  <a:srgbClr val="E60B2F"/>
                </a:solidFill>
                <a:cs typeface="+mn-ea"/>
                <a:sym typeface="+mn-lt"/>
              </a:rPr>
              <a:t>Formas de Prevenção e Controle</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96662" y="1647223"/>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098559" y="1099088"/>
            <a:ext cx="6967467" cy="4994765"/>
          </a:xfrm>
          <a:prstGeom prst="rect">
            <a:avLst/>
          </a:prstGeom>
        </p:spPr>
        <p:txBody>
          <a:bodyPr wrap="square">
            <a:spAutoFit/>
          </a:bodyPr>
          <a:lstStyle/>
          <a:p>
            <a:pPr lvl="0">
              <a:lnSpc>
                <a:spcPct val="200000"/>
              </a:lnSpc>
              <a:defRPr/>
            </a:pPr>
            <a:r>
              <a:rPr lang="pt-BR" altLang="zh-CN" b="1" kern="0" dirty="0">
                <a:solidFill>
                  <a:srgbClr val="D91D3C"/>
                </a:solidFill>
                <a:cs typeface="+mn-ea"/>
                <a:sym typeface="+mn-lt"/>
              </a:rPr>
              <a:t>Os riscos de incêndio e explosão diminuem:</a:t>
            </a:r>
          </a:p>
          <a:p>
            <a:pPr lvl="0">
              <a:lnSpc>
                <a:spcPct val="200000"/>
              </a:lnSpc>
              <a:defRPr/>
            </a:pPr>
            <a:endParaRPr lang="pt-BR" altLang="zh-CN" b="1" kern="0" dirty="0">
              <a:solidFill>
                <a:srgbClr val="D91D3C"/>
              </a:solidFill>
              <a:cs typeface="+mn-ea"/>
              <a:sym typeface="+mn-lt"/>
            </a:endParaRPr>
          </a:p>
          <a:p>
            <a:pPr lvl="0">
              <a:lnSpc>
                <a:spcPct val="200000"/>
              </a:lnSpc>
              <a:defRPr/>
            </a:pPr>
            <a:r>
              <a:rPr lang="pt-BR" altLang="zh-CN" kern="0" dirty="0">
                <a:solidFill>
                  <a:schemeClr val="tx1">
                    <a:lumMod val="75000"/>
                    <a:lumOff val="25000"/>
                  </a:schemeClr>
                </a:solidFill>
                <a:cs typeface="+mn-ea"/>
                <a:sym typeface="+mn-lt"/>
              </a:rPr>
              <a:t>Ventilando adequadamente os locais em que são manipulados produtos inflamáveis, para que não sejam produzidas misturas que possam resultar em incêndio ou explosão. </a:t>
            </a:r>
          </a:p>
          <a:p>
            <a:pPr lvl="0">
              <a:lnSpc>
                <a:spcPct val="200000"/>
              </a:lnSpc>
              <a:defRPr/>
            </a:pPr>
            <a:r>
              <a:rPr lang="pt-BR" altLang="zh-CN" kern="0" dirty="0">
                <a:solidFill>
                  <a:schemeClr val="tx1">
                    <a:lumMod val="75000"/>
                    <a:lumOff val="25000"/>
                  </a:schemeClr>
                </a:solidFill>
                <a:cs typeface="+mn-ea"/>
                <a:sym typeface="+mn-lt"/>
              </a:rPr>
              <a:t>A ventilação deve ser feita ao nível do piso ou teto, locais em que presumivelmente se concentram os gases ou vapores, sejam estes mais pesados ou mais leves que o ar;</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171760" y="103553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46819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23975"/>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流程图: 手动输入 7">
            <a:extLst>
              <a:ext uri="{FF2B5EF4-FFF2-40B4-BE49-F238E27FC236}">
                <a16:creationId xmlns:a16="http://schemas.microsoft.com/office/drawing/2014/main" id="{C75600ED-C221-BF99-DCA4-4F16D22DD7FE}"/>
              </a:ext>
            </a:extLst>
          </p:cNvPr>
          <p:cNvSpPr/>
          <p:nvPr/>
        </p:nvSpPr>
        <p:spPr>
          <a:xfrm flipV="1">
            <a:off x="0" y="0"/>
            <a:ext cx="12192000" cy="6426200"/>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8">
            <a:extLst>
              <a:ext uri="{FF2B5EF4-FFF2-40B4-BE49-F238E27FC236}">
                <a16:creationId xmlns:a16="http://schemas.microsoft.com/office/drawing/2014/main" id="{8C106CCB-9F4A-AB4F-DC84-69331A2728B8}"/>
              </a:ext>
            </a:extLst>
          </p:cNvPr>
          <p:cNvSpPr/>
          <p:nvPr/>
        </p:nvSpPr>
        <p:spPr>
          <a:xfrm>
            <a:off x="866280" y="431800"/>
            <a:ext cx="10459440" cy="5968999"/>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文本框 48">
            <a:extLst>
              <a:ext uri="{FF2B5EF4-FFF2-40B4-BE49-F238E27FC236}">
                <a16:creationId xmlns:a16="http://schemas.microsoft.com/office/drawing/2014/main" id="{DC930CC5-7480-C6BA-F0C6-B802EBEA0151}"/>
              </a:ext>
            </a:extLst>
          </p:cNvPr>
          <p:cNvSpPr txBox="1"/>
          <p:nvPr/>
        </p:nvSpPr>
        <p:spPr>
          <a:xfrm>
            <a:off x="1651001" y="1506831"/>
            <a:ext cx="9062719" cy="4412875"/>
          </a:xfrm>
          <a:prstGeom prst="rect">
            <a:avLst/>
          </a:prstGeom>
          <a:noFill/>
        </p:spPr>
        <p:txBody>
          <a:bodyPr wrap="square" rtlCol="0">
            <a:spAutoFit/>
          </a:bodyPr>
          <a:lstStyle/>
          <a:p>
            <a:pPr>
              <a:lnSpc>
                <a:spcPct val="200000"/>
              </a:lnSpc>
            </a:pPr>
            <a:r>
              <a:rPr lang="pt-BR" altLang="zh-CN" sz="2400" dirty="0">
                <a:solidFill>
                  <a:schemeClr val="tx1">
                    <a:lumMod val="75000"/>
                    <a:lumOff val="25000"/>
                  </a:schemeClr>
                </a:solidFill>
                <a:cs typeface="+mn-ea"/>
                <a:sym typeface="+mn-lt"/>
              </a:rPr>
              <a:t>Isolando adequadamente processos ou operações auxiliares consideradas perigosas. </a:t>
            </a:r>
          </a:p>
          <a:p>
            <a:pPr>
              <a:lnSpc>
                <a:spcPct val="200000"/>
              </a:lnSpc>
            </a:pPr>
            <a:endParaRPr lang="pt-BR" altLang="zh-CN" sz="2400" dirty="0">
              <a:solidFill>
                <a:schemeClr val="tx1">
                  <a:lumMod val="75000"/>
                  <a:lumOff val="25000"/>
                </a:schemeClr>
              </a:solidFill>
              <a:cs typeface="+mn-ea"/>
              <a:sym typeface="+mn-lt"/>
            </a:endParaRPr>
          </a:p>
          <a:p>
            <a:pPr>
              <a:lnSpc>
                <a:spcPct val="200000"/>
              </a:lnSpc>
            </a:pPr>
            <a:r>
              <a:rPr lang="pt-BR" altLang="zh-CN" sz="2400" dirty="0">
                <a:solidFill>
                  <a:schemeClr val="tx1">
                    <a:lumMod val="75000"/>
                    <a:lumOff val="25000"/>
                  </a:schemeClr>
                </a:solidFill>
                <a:cs typeface="+mn-ea"/>
                <a:sym typeface="+mn-lt"/>
              </a:rPr>
              <a:t>Por exemplo: a recarga de baterias normalmente produz gás inflamável (hidrogênio), por este motivo recomenda-se que seja feita no exterior dos prédios;</a:t>
            </a:r>
            <a:endParaRPr lang="zh-CN" altLang="en-US" sz="2400" dirty="0">
              <a:solidFill>
                <a:schemeClr val="tx1">
                  <a:lumMod val="75000"/>
                  <a:lumOff val="25000"/>
                </a:schemeClr>
              </a:solidFill>
              <a:cs typeface="+mn-ea"/>
              <a:sym typeface="+mn-lt"/>
            </a:endParaRPr>
          </a:p>
        </p:txBody>
      </p:sp>
      <p:pic>
        <p:nvPicPr>
          <p:cNvPr id="13" name="图片 7" descr="未标题-2.png">
            <a:extLst>
              <a:ext uri="{FF2B5EF4-FFF2-40B4-BE49-F238E27FC236}">
                <a16:creationId xmlns:a16="http://schemas.microsoft.com/office/drawing/2014/main" id="{05DB4F94-3804-A30E-B019-27B5FE492FA2}"/>
              </a:ext>
            </a:extLst>
          </p:cNvPr>
          <p:cNvPicPr>
            <a:picLocks noChangeAspect="1"/>
          </p:cNvPicPr>
          <p:nvPr/>
        </p:nvPicPr>
        <p:blipFill>
          <a:blip r:embed="rId2" cstate="print"/>
          <a:stretch>
            <a:fillRect/>
          </a:stretch>
        </p:blipFill>
        <p:spPr>
          <a:xfrm>
            <a:off x="10579746" y="4624553"/>
            <a:ext cx="1510654" cy="2189057"/>
          </a:xfrm>
          <a:prstGeom prst="rect">
            <a:avLst/>
          </a:prstGeom>
        </p:spPr>
      </p:pic>
      <p:sp>
        <p:nvSpPr>
          <p:cNvPr id="16" name="left-quote_56937">
            <a:extLst>
              <a:ext uri="{FF2B5EF4-FFF2-40B4-BE49-F238E27FC236}">
                <a16:creationId xmlns:a16="http://schemas.microsoft.com/office/drawing/2014/main" id="{A48F4669-C472-F185-1B31-169B2B656BFB}"/>
              </a:ext>
            </a:extLst>
          </p:cNvPr>
          <p:cNvSpPr>
            <a:spLocks noChangeAspect="1"/>
          </p:cNvSpPr>
          <p:nvPr/>
        </p:nvSpPr>
        <p:spPr bwMode="auto">
          <a:xfrm rot="10800000">
            <a:off x="9035854" y="5676422"/>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7" name="矩形 19">
            <a:extLst>
              <a:ext uri="{FF2B5EF4-FFF2-40B4-BE49-F238E27FC236}">
                <a16:creationId xmlns:a16="http://schemas.microsoft.com/office/drawing/2014/main" id="{F85BA1AF-99A3-E70D-B93E-72A44525012B}"/>
              </a:ext>
            </a:extLst>
          </p:cNvPr>
          <p:cNvSpPr/>
          <p:nvPr/>
        </p:nvSpPr>
        <p:spPr>
          <a:xfrm>
            <a:off x="1132982" y="72200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4271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06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oup 793">
            <a:extLst>
              <a:ext uri="{FF2B5EF4-FFF2-40B4-BE49-F238E27FC236}">
                <a16:creationId xmlns:a16="http://schemas.microsoft.com/office/drawing/2014/main" id="{D6E5D62F-9BC6-563B-2B70-4BCD43682167}"/>
              </a:ext>
            </a:extLst>
          </p:cNvPr>
          <p:cNvGrpSpPr/>
          <p:nvPr/>
        </p:nvGrpSpPr>
        <p:grpSpPr>
          <a:xfrm>
            <a:off x="2037436" y="561991"/>
            <a:ext cx="2416658" cy="2949564"/>
            <a:chOff x="1294228" y="2741399"/>
            <a:chExt cx="1092830" cy="1333815"/>
          </a:xfrm>
        </p:grpSpPr>
        <p:sp>
          <p:nvSpPr>
            <p:cNvPr id="21" name="Isosceles Triangle 794">
              <a:extLst>
                <a:ext uri="{FF2B5EF4-FFF2-40B4-BE49-F238E27FC236}">
                  <a16:creationId xmlns:a16="http://schemas.microsoft.com/office/drawing/2014/main" id="{8AACEDD3-BAF8-D580-9BE6-A8CD790C791A}"/>
                </a:ext>
              </a:extLst>
            </p:cNvPr>
            <p:cNvSpPr/>
            <p:nvPr/>
          </p:nvSpPr>
          <p:spPr>
            <a:xfrm rot="10800000">
              <a:off x="1731938" y="3924530"/>
              <a:ext cx="229394" cy="150684"/>
            </a:xfrm>
            <a:prstGeom prst="triangle">
              <a:avLst/>
            </a:prstGeom>
            <a:solidFill>
              <a:srgbClr val="D91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22" name="Oval 795">
              <a:extLst>
                <a:ext uri="{FF2B5EF4-FFF2-40B4-BE49-F238E27FC236}">
                  <a16:creationId xmlns:a16="http://schemas.microsoft.com/office/drawing/2014/main" id="{5DF34345-3907-C296-359D-DE46FEE24A7A}"/>
                </a:ext>
              </a:extLst>
            </p:cNvPr>
            <p:cNvSpPr/>
            <p:nvPr/>
          </p:nvSpPr>
          <p:spPr>
            <a:xfrm>
              <a:off x="1306214" y="2741399"/>
              <a:ext cx="1080844" cy="1080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23" name="Pie 796">
              <a:extLst>
                <a:ext uri="{FF2B5EF4-FFF2-40B4-BE49-F238E27FC236}">
                  <a16:creationId xmlns:a16="http://schemas.microsoft.com/office/drawing/2014/main" id="{4E869180-8174-2695-DEB4-C988429AA0CF}"/>
                </a:ext>
              </a:extLst>
            </p:cNvPr>
            <p:cNvSpPr/>
            <p:nvPr/>
          </p:nvSpPr>
          <p:spPr>
            <a:xfrm>
              <a:off x="1294228" y="2741560"/>
              <a:ext cx="1087954" cy="1087953"/>
            </a:xfrm>
            <a:prstGeom prst="pie">
              <a:avLst>
                <a:gd name="adj1" fmla="val 13371241"/>
                <a:gd name="adj2" fmla="val 3026023"/>
              </a:avLst>
            </a:prstGeom>
            <a:solidFill>
              <a:srgbClr val="D91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24" name="Oval 797">
              <a:extLst>
                <a:ext uri="{FF2B5EF4-FFF2-40B4-BE49-F238E27FC236}">
                  <a16:creationId xmlns:a16="http://schemas.microsoft.com/office/drawing/2014/main" id="{8C9FE00F-EBF9-1B26-6952-CE4CD63B9A90}"/>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grpSp>
      <p:grpSp>
        <p:nvGrpSpPr>
          <p:cNvPr id="16" name="Group 6">
            <a:extLst>
              <a:ext uri="{FF2B5EF4-FFF2-40B4-BE49-F238E27FC236}">
                <a16:creationId xmlns:a16="http://schemas.microsoft.com/office/drawing/2014/main" id="{ECAC3FD2-D287-0A6B-E85E-8BA14C18F1A3}"/>
              </a:ext>
            </a:extLst>
          </p:cNvPr>
          <p:cNvGrpSpPr/>
          <p:nvPr/>
        </p:nvGrpSpPr>
        <p:grpSpPr>
          <a:xfrm>
            <a:off x="2814735" y="1406071"/>
            <a:ext cx="898082" cy="682542"/>
            <a:chOff x="3914890" y="5856706"/>
            <a:chExt cx="476250" cy="361950"/>
          </a:xfrm>
          <a:solidFill>
            <a:srgbClr val="C00000"/>
          </a:solidFill>
        </p:grpSpPr>
        <p:sp>
          <p:nvSpPr>
            <p:cNvPr id="17" name="Freeform 335">
              <a:extLst>
                <a:ext uri="{FF2B5EF4-FFF2-40B4-BE49-F238E27FC236}">
                  <a16:creationId xmlns:a16="http://schemas.microsoft.com/office/drawing/2014/main" id="{FFB164A2-A66C-E21E-5CF6-D57761E51708}"/>
                </a:ext>
              </a:extLst>
            </p:cNvPr>
            <p:cNvSpPr>
              <a:spLocks noEditPoints="1"/>
            </p:cNvSpPr>
            <p:nvPr/>
          </p:nvSpPr>
          <p:spPr bwMode="auto">
            <a:xfrm>
              <a:off x="3914890" y="5923381"/>
              <a:ext cx="295275" cy="295275"/>
            </a:xfrm>
            <a:custGeom>
              <a:avLst/>
              <a:gdLst>
                <a:gd name="T0" fmla="*/ 32 w 186"/>
                <a:gd name="T1" fmla="*/ 122 h 186"/>
                <a:gd name="T2" fmla="*/ 21 w 186"/>
                <a:gd name="T3" fmla="*/ 149 h 186"/>
                <a:gd name="T4" fmla="*/ 37 w 186"/>
                <a:gd name="T5" fmla="*/ 165 h 186"/>
                <a:gd name="T6" fmla="*/ 64 w 186"/>
                <a:gd name="T7" fmla="*/ 155 h 186"/>
                <a:gd name="T8" fmla="*/ 78 w 186"/>
                <a:gd name="T9" fmla="*/ 178 h 186"/>
                <a:gd name="T10" fmla="*/ 93 w 186"/>
                <a:gd name="T11" fmla="*/ 186 h 186"/>
                <a:gd name="T12" fmla="*/ 106 w 186"/>
                <a:gd name="T13" fmla="*/ 181 h 186"/>
                <a:gd name="T14" fmla="*/ 121 w 186"/>
                <a:gd name="T15" fmla="*/ 153 h 186"/>
                <a:gd name="T16" fmla="*/ 145 w 186"/>
                <a:gd name="T17" fmla="*/ 165 h 186"/>
                <a:gd name="T18" fmla="*/ 162 w 186"/>
                <a:gd name="T19" fmla="*/ 155 h 186"/>
                <a:gd name="T20" fmla="*/ 153 w 186"/>
                <a:gd name="T21" fmla="*/ 127 h 186"/>
                <a:gd name="T22" fmla="*/ 159 w 186"/>
                <a:gd name="T23" fmla="*/ 113 h 186"/>
                <a:gd name="T24" fmla="*/ 186 w 186"/>
                <a:gd name="T25" fmla="*/ 100 h 186"/>
                <a:gd name="T26" fmla="*/ 184 w 186"/>
                <a:gd name="T27" fmla="*/ 84 h 186"/>
                <a:gd name="T28" fmla="*/ 158 w 186"/>
                <a:gd name="T29" fmla="*/ 73 h 186"/>
                <a:gd name="T30" fmla="*/ 163 w 186"/>
                <a:gd name="T31" fmla="*/ 44 h 186"/>
                <a:gd name="T32" fmla="*/ 154 w 186"/>
                <a:gd name="T33" fmla="*/ 24 h 186"/>
                <a:gd name="T34" fmla="*/ 126 w 186"/>
                <a:gd name="T35" fmla="*/ 33 h 186"/>
                <a:gd name="T36" fmla="*/ 113 w 186"/>
                <a:gd name="T37" fmla="*/ 30 h 186"/>
                <a:gd name="T38" fmla="*/ 101 w 186"/>
                <a:gd name="T39" fmla="*/ 1 h 186"/>
                <a:gd name="T40" fmla="*/ 86 w 186"/>
                <a:gd name="T41" fmla="*/ 0 h 186"/>
                <a:gd name="T42" fmla="*/ 73 w 186"/>
                <a:gd name="T43" fmla="*/ 27 h 186"/>
                <a:gd name="T44" fmla="*/ 59 w 186"/>
                <a:gd name="T45" fmla="*/ 33 h 186"/>
                <a:gd name="T46" fmla="*/ 31 w 186"/>
                <a:gd name="T47" fmla="*/ 24 h 186"/>
                <a:gd name="T48" fmla="*/ 22 w 186"/>
                <a:gd name="T49" fmla="*/ 44 h 186"/>
                <a:gd name="T50" fmla="*/ 30 w 186"/>
                <a:gd name="T51" fmla="*/ 70 h 186"/>
                <a:gd name="T52" fmla="*/ 2 w 186"/>
                <a:gd name="T53" fmla="*/ 82 h 186"/>
                <a:gd name="T54" fmla="*/ 0 w 186"/>
                <a:gd name="T55" fmla="*/ 100 h 186"/>
                <a:gd name="T56" fmla="*/ 27 w 186"/>
                <a:gd name="T57" fmla="*/ 113 h 186"/>
                <a:gd name="T58" fmla="*/ 9 w 186"/>
                <a:gd name="T59" fmla="*/ 86 h 186"/>
                <a:gd name="T60" fmla="*/ 36 w 186"/>
                <a:gd name="T61" fmla="*/ 74 h 186"/>
                <a:gd name="T62" fmla="*/ 38 w 186"/>
                <a:gd name="T63" fmla="*/ 56 h 186"/>
                <a:gd name="T64" fmla="*/ 36 w 186"/>
                <a:gd name="T65" fmla="*/ 30 h 186"/>
                <a:gd name="T66" fmla="*/ 62 w 186"/>
                <a:gd name="T67" fmla="*/ 40 h 186"/>
                <a:gd name="T68" fmla="*/ 79 w 186"/>
                <a:gd name="T69" fmla="*/ 32 h 186"/>
                <a:gd name="T70" fmla="*/ 87 w 186"/>
                <a:gd name="T71" fmla="*/ 9 h 186"/>
                <a:gd name="T72" fmla="*/ 100 w 186"/>
                <a:gd name="T73" fmla="*/ 10 h 186"/>
                <a:gd name="T74" fmla="*/ 113 w 186"/>
                <a:gd name="T75" fmla="*/ 37 h 186"/>
                <a:gd name="T76" fmla="*/ 130 w 186"/>
                <a:gd name="T77" fmla="*/ 39 h 186"/>
                <a:gd name="T78" fmla="*/ 158 w 186"/>
                <a:gd name="T79" fmla="*/ 37 h 186"/>
                <a:gd name="T80" fmla="*/ 146 w 186"/>
                <a:gd name="T81" fmla="*/ 62 h 186"/>
                <a:gd name="T82" fmla="*/ 153 w 186"/>
                <a:gd name="T83" fmla="*/ 79 h 186"/>
                <a:gd name="T84" fmla="*/ 179 w 186"/>
                <a:gd name="T85" fmla="*/ 88 h 186"/>
                <a:gd name="T86" fmla="*/ 177 w 186"/>
                <a:gd name="T87" fmla="*/ 101 h 186"/>
                <a:gd name="T88" fmla="*/ 151 w 186"/>
                <a:gd name="T89" fmla="*/ 111 h 186"/>
                <a:gd name="T90" fmla="*/ 146 w 186"/>
                <a:gd name="T91" fmla="*/ 128 h 186"/>
                <a:gd name="T92" fmla="*/ 149 w 186"/>
                <a:gd name="T93" fmla="*/ 158 h 186"/>
                <a:gd name="T94" fmla="*/ 130 w 186"/>
                <a:gd name="T95" fmla="*/ 148 h 186"/>
                <a:gd name="T96" fmla="*/ 111 w 186"/>
                <a:gd name="T97" fmla="*/ 151 h 186"/>
                <a:gd name="T98" fmla="*/ 100 w 186"/>
                <a:gd name="T99" fmla="*/ 178 h 186"/>
                <a:gd name="T100" fmla="*/ 87 w 186"/>
                <a:gd name="T101" fmla="*/ 179 h 186"/>
                <a:gd name="T102" fmla="*/ 77 w 186"/>
                <a:gd name="T103" fmla="*/ 153 h 186"/>
                <a:gd name="T104" fmla="*/ 62 w 186"/>
                <a:gd name="T105" fmla="*/ 146 h 186"/>
                <a:gd name="T106" fmla="*/ 36 w 186"/>
                <a:gd name="T107" fmla="*/ 158 h 186"/>
                <a:gd name="T108" fmla="*/ 38 w 186"/>
                <a:gd name="T109" fmla="*/ 130 h 186"/>
                <a:gd name="T110" fmla="*/ 36 w 186"/>
                <a:gd name="T111" fmla="*/ 114 h 186"/>
                <a:gd name="T112" fmla="*/ 9 w 186"/>
                <a:gd name="T113"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6">
                  <a:moveTo>
                    <a:pt x="27" y="113"/>
                  </a:moveTo>
                  <a:lnTo>
                    <a:pt x="27" y="113"/>
                  </a:lnTo>
                  <a:lnTo>
                    <a:pt x="28" y="114"/>
                  </a:lnTo>
                  <a:lnTo>
                    <a:pt x="30" y="116"/>
                  </a:lnTo>
                  <a:lnTo>
                    <a:pt x="32" y="122"/>
                  </a:lnTo>
                  <a:lnTo>
                    <a:pt x="32" y="122"/>
                  </a:lnTo>
                  <a:lnTo>
                    <a:pt x="32" y="124"/>
                  </a:lnTo>
                  <a:lnTo>
                    <a:pt x="32" y="127"/>
                  </a:lnTo>
                  <a:lnTo>
                    <a:pt x="22" y="143"/>
                  </a:lnTo>
                  <a:lnTo>
                    <a:pt x="22" y="143"/>
                  </a:lnTo>
                  <a:lnTo>
                    <a:pt x="21" y="146"/>
                  </a:lnTo>
                  <a:lnTo>
                    <a:pt x="21" y="149"/>
                  </a:lnTo>
                  <a:lnTo>
                    <a:pt x="22" y="152"/>
                  </a:lnTo>
                  <a:lnTo>
                    <a:pt x="23" y="155"/>
                  </a:lnTo>
                  <a:lnTo>
                    <a:pt x="31" y="163"/>
                  </a:lnTo>
                  <a:lnTo>
                    <a:pt x="31" y="163"/>
                  </a:lnTo>
                  <a:lnTo>
                    <a:pt x="34" y="165"/>
                  </a:lnTo>
                  <a:lnTo>
                    <a:pt x="37" y="165"/>
                  </a:lnTo>
                  <a:lnTo>
                    <a:pt x="41" y="165"/>
                  </a:lnTo>
                  <a:lnTo>
                    <a:pt x="43" y="164"/>
                  </a:lnTo>
                  <a:lnTo>
                    <a:pt x="59" y="155"/>
                  </a:lnTo>
                  <a:lnTo>
                    <a:pt x="59" y="155"/>
                  </a:lnTo>
                  <a:lnTo>
                    <a:pt x="62" y="153"/>
                  </a:lnTo>
                  <a:lnTo>
                    <a:pt x="64" y="155"/>
                  </a:lnTo>
                  <a:lnTo>
                    <a:pt x="70" y="157"/>
                  </a:lnTo>
                  <a:lnTo>
                    <a:pt x="70" y="157"/>
                  </a:lnTo>
                  <a:lnTo>
                    <a:pt x="72" y="158"/>
                  </a:lnTo>
                  <a:lnTo>
                    <a:pt x="73" y="160"/>
                  </a:lnTo>
                  <a:lnTo>
                    <a:pt x="78" y="178"/>
                  </a:lnTo>
                  <a:lnTo>
                    <a:pt x="78" y="178"/>
                  </a:lnTo>
                  <a:lnTo>
                    <a:pt x="79" y="181"/>
                  </a:lnTo>
                  <a:lnTo>
                    <a:pt x="80" y="184"/>
                  </a:lnTo>
                  <a:lnTo>
                    <a:pt x="84" y="185"/>
                  </a:lnTo>
                  <a:lnTo>
                    <a:pt x="86" y="186"/>
                  </a:lnTo>
                  <a:lnTo>
                    <a:pt x="86" y="186"/>
                  </a:lnTo>
                  <a:lnTo>
                    <a:pt x="93" y="186"/>
                  </a:lnTo>
                  <a:lnTo>
                    <a:pt x="93" y="186"/>
                  </a:lnTo>
                  <a:lnTo>
                    <a:pt x="99" y="186"/>
                  </a:lnTo>
                  <a:lnTo>
                    <a:pt x="99" y="186"/>
                  </a:lnTo>
                  <a:lnTo>
                    <a:pt x="101" y="185"/>
                  </a:lnTo>
                  <a:lnTo>
                    <a:pt x="105" y="184"/>
                  </a:lnTo>
                  <a:lnTo>
                    <a:pt x="106" y="181"/>
                  </a:lnTo>
                  <a:lnTo>
                    <a:pt x="107" y="178"/>
                  </a:lnTo>
                  <a:lnTo>
                    <a:pt x="112" y="160"/>
                  </a:lnTo>
                  <a:lnTo>
                    <a:pt x="112" y="160"/>
                  </a:lnTo>
                  <a:lnTo>
                    <a:pt x="113" y="158"/>
                  </a:lnTo>
                  <a:lnTo>
                    <a:pt x="115" y="157"/>
                  </a:lnTo>
                  <a:lnTo>
                    <a:pt x="121" y="153"/>
                  </a:lnTo>
                  <a:lnTo>
                    <a:pt x="121" y="153"/>
                  </a:lnTo>
                  <a:lnTo>
                    <a:pt x="124" y="153"/>
                  </a:lnTo>
                  <a:lnTo>
                    <a:pt x="126" y="155"/>
                  </a:lnTo>
                  <a:lnTo>
                    <a:pt x="142" y="164"/>
                  </a:lnTo>
                  <a:lnTo>
                    <a:pt x="142" y="164"/>
                  </a:lnTo>
                  <a:lnTo>
                    <a:pt x="145" y="165"/>
                  </a:lnTo>
                  <a:lnTo>
                    <a:pt x="147" y="165"/>
                  </a:lnTo>
                  <a:lnTo>
                    <a:pt x="147" y="165"/>
                  </a:lnTo>
                  <a:lnTo>
                    <a:pt x="151" y="165"/>
                  </a:lnTo>
                  <a:lnTo>
                    <a:pt x="154" y="163"/>
                  </a:lnTo>
                  <a:lnTo>
                    <a:pt x="162" y="155"/>
                  </a:lnTo>
                  <a:lnTo>
                    <a:pt x="162" y="155"/>
                  </a:lnTo>
                  <a:lnTo>
                    <a:pt x="165" y="152"/>
                  </a:lnTo>
                  <a:lnTo>
                    <a:pt x="165" y="149"/>
                  </a:lnTo>
                  <a:lnTo>
                    <a:pt x="165" y="146"/>
                  </a:lnTo>
                  <a:lnTo>
                    <a:pt x="163" y="143"/>
                  </a:lnTo>
                  <a:lnTo>
                    <a:pt x="153" y="127"/>
                  </a:lnTo>
                  <a:lnTo>
                    <a:pt x="153" y="127"/>
                  </a:lnTo>
                  <a:lnTo>
                    <a:pt x="153" y="124"/>
                  </a:lnTo>
                  <a:lnTo>
                    <a:pt x="153" y="122"/>
                  </a:lnTo>
                  <a:lnTo>
                    <a:pt x="155" y="116"/>
                  </a:lnTo>
                  <a:lnTo>
                    <a:pt x="155" y="116"/>
                  </a:lnTo>
                  <a:lnTo>
                    <a:pt x="158" y="114"/>
                  </a:lnTo>
                  <a:lnTo>
                    <a:pt x="159" y="113"/>
                  </a:lnTo>
                  <a:lnTo>
                    <a:pt x="177" y="108"/>
                  </a:lnTo>
                  <a:lnTo>
                    <a:pt x="177" y="108"/>
                  </a:lnTo>
                  <a:lnTo>
                    <a:pt x="181" y="107"/>
                  </a:lnTo>
                  <a:lnTo>
                    <a:pt x="183" y="106"/>
                  </a:lnTo>
                  <a:lnTo>
                    <a:pt x="184" y="102"/>
                  </a:lnTo>
                  <a:lnTo>
                    <a:pt x="186" y="100"/>
                  </a:lnTo>
                  <a:lnTo>
                    <a:pt x="186" y="100"/>
                  </a:lnTo>
                  <a:lnTo>
                    <a:pt x="186" y="94"/>
                  </a:lnTo>
                  <a:lnTo>
                    <a:pt x="186" y="94"/>
                  </a:lnTo>
                  <a:lnTo>
                    <a:pt x="186" y="87"/>
                  </a:lnTo>
                  <a:lnTo>
                    <a:pt x="186" y="87"/>
                  </a:lnTo>
                  <a:lnTo>
                    <a:pt x="184" y="84"/>
                  </a:lnTo>
                  <a:lnTo>
                    <a:pt x="183" y="82"/>
                  </a:lnTo>
                  <a:lnTo>
                    <a:pt x="181" y="80"/>
                  </a:lnTo>
                  <a:lnTo>
                    <a:pt x="177" y="79"/>
                  </a:lnTo>
                  <a:lnTo>
                    <a:pt x="159" y="74"/>
                  </a:lnTo>
                  <a:lnTo>
                    <a:pt x="159" y="74"/>
                  </a:lnTo>
                  <a:lnTo>
                    <a:pt x="158" y="73"/>
                  </a:lnTo>
                  <a:lnTo>
                    <a:pt x="155" y="70"/>
                  </a:lnTo>
                  <a:lnTo>
                    <a:pt x="153" y="65"/>
                  </a:lnTo>
                  <a:lnTo>
                    <a:pt x="153" y="65"/>
                  </a:lnTo>
                  <a:lnTo>
                    <a:pt x="153" y="62"/>
                  </a:lnTo>
                  <a:lnTo>
                    <a:pt x="153" y="60"/>
                  </a:lnTo>
                  <a:lnTo>
                    <a:pt x="163" y="44"/>
                  </a:lnTo>
                  <a:lnTo>
                    <a:pt x="163" y="44"/>
                  </a:lnTo>
                  <a:lnTo>
                    <a:pt x="165" y="41"/>
                  </a:lnTo>
                  <a:lnTo>
                    <a:pt x="165" y="38"/>
                  </a:lnTo>
                  <a:lnTo>
                    <a:pt x="163" y="35"/>
                  </a:lnTo>
                  <a:lnTo>
                    <a:pt x="162" y="32"/>
                  </a:lnTo>
                  <a:lnTo>
                    <a:pt x="154" y="24"/>
                  </a:lnTo>
                  <a:lnTo>
                    <a:pt x="154" y="24"/>
                  </a:lnTo>
                  <a:lnTo>
                    <a:pt x="152" y="23"/>
                  </a:lnTo>
                  <a:lnTo>
                    <a:pt x="148" y="21"/>
                  </a:lnTo>
                  <a:lnTo>
                    <a:pt x="145" y="21"/>
                  </a:lnTo>
                  <a:lnTo>
                    <a:pt x="142" y="23"/>
                  </a:lnTo>
                  <a:lnTo>
                    <a:pt x="126" y="33"/>
                  </a:lnTo>
                  <a:lnTo>
                    <a:pt x="126" y="33"/>
                  </a:lnTo>
                  <a:lnTo>
                    <a:pt x="124" y="33"/>
                  </a:lnTo>
                  <a:lnTo>
                    <a:pt x="121" y="33"/>
                  </a:lnTo>
                  <a:lnTo>
                    <a:pt x="115" y="31"/>
                  </a:lnTo>
                  <a:lnTo>
                    <a:pt x="115" y="31"/>
                  </a:lnTo>
                  <a:lnTo>
                    <a:pt x="113" y="30"/>
                  </a:lnTo>
                  <a:lnTo>
                    <a:pt x="112" y="27"/>
                  </a:lnTo>
                  <a:lnTo>
                    <a:pt x="107" y="9"/>
                  </a:lnTo>
                  <a:lnTo>
                    <a:pt x="107" y="9"/>
                  </a:lnTo>
                  <a:lnTo>
                    <a:pt x="106" y="6"/>
                  </a:lnTo>
                  <a:lnTo>
                    <a:pt x="105" y="4"/>
                  </a:lnTo>
                  <a:lnTo>
                    <a:pt x="101" y="1"/>
                  </a:lnTo>
                  <a:lnTo>
                    <a:pt x="99" y="0"/>
                  </a:lnTo>
                  <a:lnTo>
                    <a:pt x="99" y="0"/>
                  </a:lnTo>
                  <a:lnTo>
                    <a:pt x="93" y="0"/>
                  </a:lnTo>
                  <a:lnTo>
                    <a:pt x="93" y="0"/>
                  </a:lnTo>
                  <a:lnTo>
                    <a:pt x="86" y="0"/>
                  </a:lnTo>
                  <a:lnTo>
                    <a:pt x="86" y="0"/>
                  </a:lnTo>
                  <a:lnTo>
                    <a:pt x="84" y="1"/>
                  </a:lnTo>
                  <a:lnTo>
                    <a:pt x="80" y="4"/>
                  </a:lnTo>
                  <a:lnTo>
                    <a:pt x="79" y="6"/>
                  </a:lnTo>
                  <a:lnTo>
                    <a:pt x="78" y="9"/>
                  </a:lnTo>
                  <a:lnTo>
                    <a:pt x="73" y="27"/>
                  </a:lnTo>
                  <a:lnTo>
                    <a:pt x="73" y="27"/>
                  </a:lnTo>
                  <a:lnTo>
                    <a:pt x="72" y="30"/>
                  </a:lnTo>
                  <a:lnTo>
                    <a:pt x="70" y="31"/>
                  </a:lnTo>
                  <a:lnTo>
                    <a:pt x="64" y="33"/>
                  </a:lnTo>
                  <a:lnTo>
                    <a:pt x="64" y="33"/>
                  </a:lnTo>
                  <a:lnTo>
                    <a:pt x="62" y="33"/>
                  </a:lnTo>
                  <a:lnTo>
                    <a:pt x="59" y="33"/>
                  </a:lnTo>
                  <a:lnTo>
                    <a:pt x="43" y="23"/>
                  </a:lnTo>
                  <a:lnTo>
                    <a:pt x="43" y="23"/>
                  </a:lnTo>
                  <a:lnTo>
                    <a:pt x="41" y="21"/>
                  </a:lnTo>
                  <a:lnTo>
                    <a:pt x="37" y="21"/>
                  </a:lnTo>
                  <a:lnTo>
                    <a:pt x="34" y="23"/>
                  </a:lnTo>
                  <a:lnTo>
                    <a:pt x="31" y="24"/>
                  </a:lnTo>
                  <a:lnTo>
                    <a:pt x="23" y="32"/>
                  </a:lnTo>
                  <a:lnTo>
                    <a:pt x="23" y="32"/>
                  </a:lnTo>
                  <a:lnTo>
                    <a:pt x="22" y="35"/>
                  </a:lnTo>
                  <a:lnTo>
                    <a:pt x="21" y="38"/>
                  </a:lnTo>
                  <a:lnTo>
                    <a:pt x="21" y="41"/>
                  </a:lnTo>
                  <a:lnTo>
                    <a:pt x="22" y="44"/>
                  </a:lnTo>
                  <a:lnTo>
                    <a:pt x="32" y="60"/>
                  </a:lnTo>
                  <a:lnTo>
                    <a:pt x="32" y="60"/>
                  </a:lnTo>
                  <a:lnTo>
                    <a:pt x="32" y="62"/>
                  </a:lnTo>
                  <a:lnTo>
                    <a:pt x="32" y="65"/>
                  </a:lnTo>
                  <a:lnTo>
                    <a:pt x="30" y="70"/>
                  </a:lnTo>
                  <a:lnTo>
                    <a:pt x="30" y="70"/>
                  </a:lnTo>
                  <a:lnTo>
                    <a:pt x="28" y="73"/>
                  </a:lnTo>
                  <a:lnTo>
                    <a:pt x="27" y="74"/>
                  </a:lnTo>
                  <a:lnTo>
                    <a:pt x="8" y="79"/>
                  </a:lnTo>
                  <a:lnTo>
                    <a:pt x="8" y="79"/>
                  </a:lnTo>
                  <a:lnTo>
                    <a:pt x="4" y="80"/>
                  </a:lnTo>
                  <a:lnTo>
                    <a:pt x="2" y="82"/>
                  </a:lnTo>
                  <a:lnTo>
                    <a:pt x="1" y="84"/>
                  </a:lnTo>
                  <a:lnTo>
                    <a:pt x="0" y="87"/>
                  </a:lnTo>
                  <a:lnTo>
                    <a:pt x="0" y="87"/>
                  </a:lnTo>
                  <a:lnTo>
                    <a:pt x="0" y="94"/>
                  </a:lnTo>
                  <a:lnTo>
                    <a:pt x="0" y="94"/>
                  </a:lnTo>
                  <a:lnTo>
                    <a:pt x="0" y="100"/>
                  </a:lnTo>
                  <a:lnTo>
                    <a:pt x="0" y="100"/>
                  </a:lnTo>
                  <a:lnTo>
                    <a:pt x="1" y="102"/>
                  </a:lnTo>
                  <a:lnTo>
                    <a:pt x="2" y="106"/>
                  </a:lnTo>
                  <a:lnTo>
                    <a:pt x="4" y="107"/>
                  </a:lnTo>
                  <a:lnTo>
                    <a:pt x="8" y="108"/>
                  </a:lnTo>
                  <a:lnTo>
                    <a:pt x="27" y="113"/>
                  </a:lnTo>
                  <a:close/>
                  <a:moveTo>
                    <a:pt x="7" y="94"/>
                  </a:moveTo>
                  <a:lnTo>
                    <a:pt x="7" y="94"/>
                  </a:lnTo>
                  <a:lnTo>
                    <a:pt x="7" y="88"/>
                  </a:lnTo>
                  <a:lnTo>
                    <a:pt x="7" y="88"/>
                  </a:lnTo>
                  <a:lnTo>
                    <a:pt x="8" y="87"/>
                  </a:lnTo>
                  <a:lnTo>
                    <a:pt x="9" y="86"/>
                  </a:lnTo>
                  <a:lnTo>
                    <a:pt x="28" y="81"/>
                  </a:lnTo>
                  <a:lnTo>
                    <a:pt x="28" y="81"/>
                  </a:lnTo>
                  <a:lnTo>
                    <a:pt x="30" y="80"/>
                  </a:lnTo>
                  <a:lnTo>
                    <a:pt x="32" y="79"/>
                  </a:lnTo>
                  <a:lnTo>
                    <a:pt x="35" y="76"/>
                  </a:lnTo>
                  <a:lnTo>
                    <a:pt x="36" y="74"/>
                  </a:lnTo>
                  <a:lnTo>
                    <a:pt x="38" y="68"/>
                  </a:lnTo>
                  <a:lnTo>
                    <a:pt x="38" y="68"/>
                  </a:lnTo>
                  <a:lnTo>
                    <a:pt x="40" y="65"/>
                  </a:lnTo>
                  <a:lnTo>
                    <a:pt x="40" y="62"/>
                  </a:lnTo>
                  <a:lnTo>
                    <a:pt x="40" y="59"/>
                  </a:lnTo>
                  <a:lnTo>
                    <a:pt x="38" y="56"/>
                  </a:lnTo>
                  <a:lnTo>
                    <a:pt x="28" y="40"/>
                  </a:lnTo>
                  <a:lnTo>
                    <a:pt x="28" y="40"/>
                  </a:lnTo>
                  <a:lnTo>
                    <a:pt x="28" y="39"/>
                  </a:lnTo>
                  <a:lnTo>
                    <a:pt x="28" y="38"/>
                  </a:lnTo>
                  <a:lnTo>
                    <a:pt x="36" y="30"/>
                  </a:lnTo>
                  <a:lnTo>
                    <a:pt x="36" y="30"/>
                  </a:lnTo>
                  <a:lnTo>
                    <a:pt x="38" y="28"/>
                  </a:lnTo>
                  <a:lnTo>
                    <a:pt x="40" y="28"/>
                  </a:lnTo>
                  <a:lnTo>
                    <a:pt x="56" y="39"/>
                  </a:lnTo>
                  <a:lnTo>
                    <a:pt x="56" y="39"/>
                  </a:lnTo>
                  <a:lnTo>
                    <a:pt x="58" y="40"/>
                  </a:lnTo>
                  <a:lnTo>
                    <a:pt x="62" y="40"/>
                  </a:lnTo>
                  <a:lnTo>
                    <a:pt x="66" y="39"/>
                  </a:lnTo>
                  <a:lnTo>
                    <a:pt x="72" y="37"/>
                  </a:lnTo>
                  <a:lnTo>
                    <a:pt x="72" y="37"/>
                  </a:lnTo>
                  <a:lnTo>
                    <a:pt x="75" y="35"/>
                  </a:lnTo>
                  <a:lnTo>
                    <a:pt x="77" y="34"/>
                  </a:lnTo>
                  <a:lnTo>
                    <a:pt x="79" y="32"/>
                  </a:lnTo>
                  <a:lnTo>
                    <a:pt x="80" y="28"/>
                  </a:lnTo>
                  <a:lnTo>
                    <a:pt x="85" y="10"/>
                  </a:lnTo>
                  <a:lnTo>
                    <a:pt x="85" y="10"/>
                  </a:lnTo>
                  <a:lnTo>
                    <a:pt x="85" y="9"/>
                  </a:lnTo>
                  <a:lnTo>
                    <a:pt x="87" y="9"/>
                  </a:lnTo>
                  <a:lnTo>
                    <a:pt x="87" y="9"/>
                  </a:lnTo>
                  <a:lnTo>
                    <a:pt x="93" y="7"/>
                  </a:lnTo>
                  <a:lnTo>
                    <a:pt x="93" y="7"/>
                  </a:lnTo>
                  <a:lnTo>
                    <a:pt x="98" y="9"/>
                  </a:lnTo>
                  <a:lnTo>
                    <a:pt x="98" y="9"/>
                  </a:lnTo>
                  <a:lnTo>
                    <a:pt x="100" y="9"/>
                  </a:lnTo>
                  <a:lnTo>
                    <a:pt x="100" y="10"/>
                  </a:lnTo>
                  <a:lnTo>
                    <a:pt x="105" y="28"/>
                  </a:lnTo>
                  <a:lnTo>
                    <a:pt x="105" y="28"/>
                  </a:lnTo>
                  <a:lnTo>
                    <a:pt x="106" y="32"/>
                  </a:lnTo>
                  <a:lnTo>
                    <a:pt x="108" y="34"/>
                  </a:lnTo>
                  <a:lnTo>
                    <a:pt x="111" y="35"/>
                  </a:lnTo>
                  <a:lnTo>
                    <a:pt x="113" y="37"/>
                  </a:lnTo>
                  <a:lnTo>
                    <a:pt x="118" y="39"/>
                  </a:lnTo>
                  <a:lnTo>
                    <a:pt x="118" y="39"/>
                  </a:lnTo>
                  <a:lnTo>
                    <a:pt x="121" y="40"/>
                  </a:lnTo>
                  <a:lnTo>
                    <a:pt x="124" y="40"/>
                  </a:lnTo>
                  <a:lnTo>
                    <a:pt x="127" y="40"/>
                  </a:lnTo>
                  <a:lnTo>
                    <a:pt x="130" y="39"/>
                  </a:lnTo>
                  <a:lnTo>
                    <a:pt x="146" y="28"/>
                  </a:lnTo>
                  <a:lnTo>
                    <a:pt x="146" y="28"/>
                  </a:lnTo>
                  <a:lnTo>
                    <a:pt x="147" y="28"/>
                  </a:lnTo>
                  <a:lnTo>
                    <a:pt x="149" y="30"/>
                  </a:lnTo>
                  <a:lnTo>
                    <a:pt x="158" y="37"/>
                  </a:lnTo>
                  <a:lnTo>
                    <a:pt x="158" y="37"/>
                  </a:lnTo>
                  <a:lnTo>
                    <a:pt x="158" y="39"/>
                  </a:lnTo>
                  <a:lnTo>
                    <a:pt x="158" y="40"/>
                  </a:lnTo>
                  <a:lnTo>
                    <a:pt x="147" y="56"/>
                  </a:lnTo>
                  <a:lnTo>
                    <a:pt x="147" y="56"/>
                  </a:lnTo>
                  <a:lnTo>
                    <a:pt x="146" y="59"/>
                  </a:lnTo>
                  <a:lnTo>
                    <a:pt x="146" y="62"/>
                  </a:lnTo>
                  <a:lnTo>
                    <a:pt x="146" y="65"/>
                  </a:lnTo>
                  <a:lnTo>
                    <a:pt x="147" y="68"/>
                  </a:lnTo>
                  <a:lnTo>
                    <a:pt x="149" y="73"/>
                  </a:lnTo>
                  <a:lnTo>
                    <a:pt x="149" y="73"/>
                  </a:lnTo>
                  <a:lnTo>
                    <a:pt x="151" y="76"/>
                  </a:lnTo>
                  <a:lnTo>
                    <a:pt x="153" y="79"/>
                  </a:lnTo>
                  <a:lnTo>
                    <a:pt x="155" y="80"/>
                  </a:lnTo>
                  <a:lnTo>
                    <a:pt x="158" y="81"/>
                  </a:lnTo>
                  <a:lnTo>
                    <a:pt x="176" y="86"/>
                  </a:lnTo>
                  <a:lnTo>
                    <a:pt x="176" y="86"/>
                  </a:lnTo>
                  <a:lnTo>
                    <a:pt x="177" y="87"/>
                  </a:lnTo>
                  <a:lnTo>
                    <a:pt x="179" y="88"/>
                  </a:lnTo>
                  <a:lnTo>
                    <a:pt x="179" y="88"/>
                  </a:lnTo>
                  <a:lnTo>
                    <a:pt x="179" y="94"/>
                  </a:lnTo>
                  <a:lnTo>
                    <a:pt x="179" y="94"/>
                  </a:lnTo>
                  <a:lnTo>
                    <a:pt x="179" y="98"/>
                  </a:lnTo>
                  <a:lnTo>
                    <a:pt x="179" y="98"/>
                  </a:lnTo>
                  <a:lnTo>
                    <a:pt x="177" y="101"/>
                  </a:lnTo>
                  <a:lnTo>
                    <a:pt x="176" y="102"/>
                  </a:lnTo>
                  <a:lnTo>
                    <a:pt x="158" y="106"/>
                  </a:lnTo>
                  <a:lnTo>
                    <a:pt x="158" y="106"/>
                  </a:lnTo>
                  <a:lnTo>
                    <a:pt x="155" y="107"/>
                  </a:lnTo>
                  <a:lnTo>
                    <a:pt x="153" y="109"/>
                  </a:lnTo>
                  <a:lnTo>
                    <a:pt x="151" y="111"/>
                  </a:lnTo>
                  <a:lnTo>
                    <a:pt x="149" y="114"/>
                  </a:lnTo>
                  <a:lnTo>
                    <a:pt x="147" y="120"/>
                  </a:lnTo>
                  <a:lnTo>
                    <a:pt x="147" y="120"/>
                  </a:lnTo>
                  <a:lnTo>
                    <a:pt x="146" y="122"/>
                  </a:lnTo>
                  <a:lnTo>
                    <a:pt x="146" y="124"/>
                  </a:lnTo>
                  <a:lnTo>
                    <a:pt x="146" y="128"/>
                  </a:lnTo>
                  <a:lnTo>
                    <a:pt x="147" y="130"/>
                  </a:lnTo>
                  <a:lnTo>
                    <a:pt x="158" y="146"/>
                  </a:lnTo>
                  <a:lnTo>
                    <a:pt x="158" y="146"/>
                  </a:lnTo>
                  <a:lnTo>
                    <a:pt x="158" y="149"/>
                  </a:lnTo>
                  <a:lnTo>
                    <a:pt x="158" y="150"/>
                  </a:lnTo>
                  <a:lnTo>
                    <a:pt x="149" y="158"/>
                  </a:lnTo>
                  <a:lnTo>
                    <a:pt x="149" y="158"/>
                  </a:lnTo>
                  <a:lnTo>
                    <a:pt x="147" y="158"/>
                  </a:lnTo>
                  <a:lnTo>
                    <a:pt x="147" y="158"/>
                  </a:lnTo>
                  <a:lnTo>
                    <a:pt x="146" y="158"/>
                  </a:lnTo>
                  <a:lnTo>
                    <a:pt x="130" y="148"/>
                  </a:lnTo>
                  <a:lnTo>
                    <a:pt x="130" y="148"/>
                  </a:lnTo>
                  <a:lnTo>
                    <a:pt x="127" y="146"/>
                  </a:lnTo>
                  <a:lnTo>
                    <a:pt x="124" y="146"/>
                  </a:lnTo>
                  <a:lnTo>
                    <a:pt x="119" y="148"/>
                  </a:lnTo>
                  <a:lnTo>
                    <a:pt x="113" y="150"/>
                  </a:lnTo>
                  <a:lnTo>
                    <a:pt x="113" y="150"/>
                  </a:lnTo>
                  <a:lnTo>
                    <a:pt x="111" y="151"/>
                  </a:lnTo>
                  <a:lnTo>
                    <a:pt x="108" y="153"/>
                  </a:lnTo>
                  <a:lnTo>
                    <a:pt x="106" y="156"/>
                  </a:lnTo>
                  <a:lnTo>
                    <a:pt x="105" y="158"/>
                  </a:lnTo>
                  <a:lnTo>
                    <a:pt x="100" y="177"/>
                  </a:lnTo>
                  <a:lnTo>
                    <a:pt x="100" y="177"/>
                  </a:lnTo>
                  <a:lnTo>
                    <a:pt x="100" y="178"/>
                  </a:lnTo>
                  <a:lnTo>
                    <a:pt x="98" y="179"/>
                  </a:lnTo>
                  <a:lnTo>
                    <a:pt x="98" y="179"/>
                  </a:lnTo>
                  <a:lnTo>
                    <a:pt x="93" y="179"/>
                  </a:lnTo>
                  <a:lnTo>
                    <a:pt x="93" y="179"/>
                  </a:lnTo>
                  <a:lnTo>
                    <a:pt x="87" y="179"/>
                  </a:lnTo>
                  <a:lnTo>
                    <a:pt x="87" y="179"/>
                  </a:lnTo>
                  <a:lnTo>
                    <a:pt x="85" y="178"/>
                  </a:lnTo>
                  <a:lnTo>
                    <a:pt x="85" y="177"/>
                  </a:lnTo>
                  <a:lnTo>
                    <a:pt x="80" y="158"/>
                  </a:lnTo>
                  <a:lnTo>
                    <a:pt x="80" y="158"/>
                  </a:lnTo>
                  <a:lnTo>
                    <a:pt x="79" y="156"/>
                  </a:lnTo>
                  <a:lnTo>
                    <a:pt x="77" y="153"/>
                  </a:lnTo>
                  <a:lnTo>
                    <a:pt x="76" y="151"/>
                  </a:lnTo>
                  <a:lnTo>
                    <a:pt x="72" y="150"/>
                  </a:lnTo>
                  <a:lnTo>
                    <a:pt x="68" y="148"/>
                  </a:lnTo>
                  <a:lnTo>
                    <a:pt x="68" y="148"/>
                  </a:lnTo>
                  <a:lnTo>
                    <a:pt x="62" y="146"/>
                  </a:lnTo>
                  <a:lnTo>
                    <a:pt x="62" y="146"/>
                  </a:lnTo>
                  <a:lnTo>
                    <a:pt x="58" y="146"/>
                  </a:lnTo>
                  <a:lnTo>
                    <a:pt x="56" y="148"/>
                  </a:lnTo>
                  <a:lnTo>
                    <a:pt x="40" y="158"/>
                  </a:lnTo>
                  <a:lnTo>
                    <a:pt x="40" y="158"/>
                  </a:lnTo>
                  <a:lnTo>
                    <a:pt x="38" y="158"/>
                  </a:lnTo>
                  <a:lnTo>
                    <a:pt x="36" y="158"/>
                  </a:lnTo>
                  <a:lnTo>
                    <a:pt x="28" y="150"/>
                  </a:lnTo>
                  <a:lnTo>
                    <a:pt x="28" y="150"/>
                  </a:lnTo>
                  <a:lnTo>
                    <a:pt x="28" y="149"/>
                  </a:lnTo>
                  <a:lnTo>
                    <a:pt x="28" y="146"/>
                  </a:lnTo>
                  <a:lnTo>
                    <a:pt x="38" y="130"/>
                  </a:lnTo>
                  <a:lnTo>
                    <a:pt x="38" y="130"/>
                  </a:lnTo>
                  <a:lnTo>
                    <a:pt x="40" y="128"/>
                  </a:lnTo>
                  <a:lnTo>
                    <a:pt x="40" y="125"/>
                  </a:lnTo>
                  <a:lnTo>
                    <a:pt x="40" y="122"/>
                  </a:lnTo>
                  <a:lnTo>
                    <a:pt x="38" y="120"/>
                  </a:lnTo>
                  <a:lnTo>
                    <a:pt x="36" y="114"/>
                  </a:lnTo>
                  <a:lnTo>
                    <a:pt x="36" y="114"/>
                  </a:lnTo>
                  <a:lnTo>
                    <a:pt x="35" y="111"/>
                  </a:lnTo>
                  <a:lnTo>
                    <a:pt x="32" y="109"/>
                  </a:lnTo>
                  <a:lnTo>
                    <a:pt x="30" y="107"/>
                  </a:lnTo>
                  <a:lnTo>
                    <a:pt x="28" y="106"/>
                  </a:lnTo>
                  <a:lnTo>
                    <a:pt x="9" y="102"/>
                  </a:lnTo>
                  <a:lnTo>
                    <a:pt x="9" y="102"/>
                  </a:lnTo>
                  <a:lnTo>
                    <a:pt x="8" y="101"/>
                  </a:lnTo>
                  <a:lnTo>
                    <a:pt x="7" y="98"/>
                  </a:lnTo>
                  <a:lnTo>
                    <a:pt x="7" y="98"/>
                  </a:lnTo>
                  <a:lnTo>
                    <a:pt x="7" y="94"/>
                  </a:lnTo>
                  <a:lnTo>
                    <a:pt x="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18" name="Freeform 336">
              <a:extLst>
                <a:ext uri="{FF2B5EF4-FFF2-40B4-BE49-F238E27FC236}">
                  <a16:creationId xmlns:a16="http://schemas.microsoft.com/office/drawing/2014/main" id="{3F27353E-8040-6523-3EE7-D0AE6E6BEAA4}"/>
                </a:ext>
              </a:extLst>
            </p:cNvPr>
            <p:cNvSpPr>
              <a:spLocks noEditPoints="1"/>
            </p:cNvSpPr>
            <p:nvPr/>
          </p:nvSpPr>
          <p:spPr bwMode="auto">
            <a:xfrm>
              <a:off x="4000615" y="6009106"/>
              <a:ext cx="123825" cy="123825"/>
            </a:xfrm>
            <a:custGeom>
              <a:avLst/>
              <a:gdLst>
                <a:gd name="T0" fmla="*/ 39 w 78"/>
                <a:gd name="T1" fmla="*/ 78 h 78"/>
                <a:gd name="T2" fmla="*/ 54 w 78"/>
                <a:gd name="T3" fmla="*/ 76 h 78"/>
                <a:gd name="T4" fmla="*/ 66 w 78"/>
                <a:gd name="T5" fmla="*/ 67 h 78"/>
                <a:gd name="T6" fmla="*/ 74 w 78"/>
                <a:gd name="T7" fmla="*/ 55 h 78"/>
                <a:gd name="T8" fmla="*/ 78 w 78"/>
                <a:gd name="T9" fmla="*/ 40 h 78"/>
                <a:gd name="T10" fmla="*/ 77 w 78"/>
                <a:gd name="T11" fmla="*/ 32 h 78"/>
                <a:gd name="T12" fmla="*/ 71 w 78"/>
                <a:gd name="T13" fmla="*/ 18 h 78"/>
                <a:gd name="T14" fmla="*/ 60 w 78"/>
                <a:gd name="T15" fmla="*/ 7 h 78"/>
                <a:gd name="T16" fmla="*/ 46 w 78"/>
                <a:gd name="T17" fmla="*/ 1 h 78"/>
                <a:gd name="T18" fmla="*/ 39 w 78"/>
                <a:gd name="T19" fmla="*/ 0 h 78"/>
                <a:gd name="T20" fmla="*/ 23 w 78"/>
                <a:gd name="T21" fmla="*/ 4 h 78"/>
                <a:gd name="T22" fmla="*/ 11 w 78"/>
                <a:gd name="T23" fmla="*/ 12 h 78"/>
                <a:gd name="T24" fmla="*/ 3 w 78"/>
                <a:gd name="T25" fmla="*/ 25 h 78"/>
                <a:gd name="T26" fmla="*/ 0 w 78"/>
                <a:gd name="T27" fmla="*/ 40 h 78"/>
                <a:gd name="T28" fmla="*/ 1 w 78"/>
                <a:gd name="T29" fmla="*/ 47 h 78"/>
                <a:gd name="T30" fmla="*/ 7 w 78"/>
                <a:gd name="T31" fmla="*/ 61 h 78"/>
                <a:gd name="T32" fmla="*/ 17 w 78"/>
                <a:gd name="T33" fmla="*/ 73 h 78"/>
                <a:gd name="T34" fmla="*/ 31 w 78"/>
                <a:gd name="T35" fmla="*/ 78 h 78"/>
                <a:gd name="T36" fmla="*/ 39 w 78"/>
                <a:gd name="T37" fmla="*/ 78 h 78"/>
                <a:gd name="T38" fmla="*/ 39 w 78"/>
                <a:gd name="T39" fmla="*/ 7 h 78"/>
                <a:gd name="T40" fmla="*/ 51 w 78"/>
                <a:gd name="T41" fmla="*/ 9 h 78"/>
                <a:gd name="T42" fmla="*/ 61 w 78"/>
                <a:gd name="T43" fmla="*/ 16 h 78"/>
                <a:gd name="T44" fmla="*/ 68 w 78"/>
                <a:gd name="T45" fmla="*/ 27 h 78"/>
                <a:gd name="T46" fmla="*/ 71 w 78"/>
                <a:gd name="T47" fmla="*/ 40 h 78"/>
                <a:gd name="T48" fmla="*/ 70 w 78"/>
                <a:gd name="T49" fmla="*/ 46 h 78"/>
                <a:gd name="T50" fmla="*/ 65 w 78"/>
                <a:gd name="T51" fmla="*/ 57 h 78"/>
                <a:gd name="T52" fmla="*/ 57 w 78"/>
                <a:gd name="T53" fmla="*/ 66 h 78"/>
                <a:gd name="T54" fmla="*/ 45 w 78"/>
                <a:gd name="T55" fmla="*/ 71 h 78"/>
                <a:gd name="T56" fmla="*/ 39 w 78"/>
                <a:gd name="T57" fmla="*/ 71 h 78"/>
                <a:gd name="T58" fmla="*/ 26 w 78"/>
                <a:gd name="T59" fmla="*/ 69 h 78"/>
                <a:gd name="T60" fmla="*/ 16 w 78"/>
                <a:gd name="T61" fmla="*/ 62 h 78"/>
                <a:gd name="T62" fmla="*/ 9 w 78"/>
                <a:gd name="T63" fmla="*/ 52 h 78"/>
                <a:gd name="T64" fmla="*/ 7 w 78"/>
                <a:gd name="T65" fmla="*/ 40 h 78"/>
                <a:gd name="T66" fmla="*/ 8 w 78"/>
                <a:gd name="T67" fmla="*/ 33 h 78"/>
                <a:gd name="T68" fmla="*/ 12 w 78"/>
                <a:gd name="T69" fmla="*/ 21 h 78"/>
                <a:gd name="T70" fmla="*/ 21 w 78"/>
                <a:gd name="T71" fmla="*/ 13 h 78"/>
                <a:gd name="T72" fmla="*/ 32 w 78"/>
                <a:gd name="T73" fmla="*/ 8 h 78"/>
                <a:gd name="T74" fmla="*/ 39 w 78"/>
                <a:gd name="T7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39" y="78"/>
                  </a:moveTo>
                  <a:lnTo>
                    <a:pt x="39" y="78"/>
                  </a:lnTo>
                  <a:lnTo>
                    <a:pt x="46" y="78"/>
                  </a:lnTo>
                  <a:lnTo>
                    <a:pt x="54" y="76"/>
                  </a:lnTo>
                  <a:lnTo>
                    <a:pt x="60" y="73"/>
                  </a:lnTo>
                  <a:lnTo>
                    <a:pt x="66" y="67"/>
                  </a:lnTo>
                  <a:lnTo>
                    <a:pt x="71" y="61"/>
                  </a:lnTo>
                  <a:lnTo>
                    <a:pt x="74" y="55"/>
                  </a:lnTo>
                  <a:lnTo>
                    <a:pt x="77" y="47"/>
                  </a:lnTo>
                  <a:lnTo>
                    <a:pt x="78" y="40"/>
                  </a:lnTo>
                  <a:lnTo>
                    <a:pt x="78" y="40"/>
                  </a:lnTo>
                  <a:lnTo>
                    <a:pt x="77" y="32"/>
                  </a:lnTo>
                  <a:lnTo>
                    <a:pt x="74" y="25"/>
                  </a:lnTo>
                  <a:lnTo>
                    <a:pt x="71" y="18"/>
                  </a:lnTo>
                  <a:lnTo>
                    <a:pt x="66" y="12"/>
                  </a:lnTo>
                  <a:lnTo>
                    <a:pt x="60" y="7"/>
                  </a:lnTo>
                  <a:lnTo>
                    <a:pt x="54" y="4"/>
                  </a:lnTo>
                  <a:lnTo>
                    <a:pt x="46" y="1"/>
                  </a:lnTo>
                  <a:lnTo>
                    <a:pt x="39" y="0"/>
                  </a:lnTo>
                  <a:lnTo>
                    <a:pt x="39" y="0"/>
                  </a:lnTo>
                  <a:lnTo>
                    <a:pt x="31" y="1"/>
                  </a:lnTo>
                  <a:lnTo>
                    <a:pt x="23" y="4"/>
                  </a:lnTo>
                  <a:lnTo>
                    <a:pt x="17" y="7"/>
                  </a:lnTo>
                  <a:lnTo>
                    <a:pt x="11" y="12"/>
                  </a:lnTo>
                  <a:lnTo>
                    <a:pt x="7" y="18"/>
                  </a:lnTo>
                  <a:lnTo>
                    <a:pt x="3" y="25"/>
                  </a:lnTo>
                  <a:lnTo>
                    <a:pt x="1" y="32"/>
                  </a:lnTo>
                  <a:lnTo>
                    <a:pt x="0" y="40"/>
                  </a:lnTo>
                  <a:lnTo>
                    <a:pt x="0" y="40"/>
                  </a:lnTo>
                  <a:lnTo>
                    <a:pt x="1" y="47"/>
                  </a:lnTo>
                  <a:lnTo>
                    <a:pt x="3" y="55"/>
                  </a:lnTo>
                  <a:lnTo>
                    <a:pt x="7" y="61"/>
                  </a:lnTo>
                  <a:lnTo>
                    <a:pt x="11" y="67"/>
                  </a:lnTo>
                  <a:lnTo>
                    <a:pt x="17" y="73"/>
                  </a:lnTo>
                  <a:lnTo>
                    <a:pt x="23" y="76"/>
                  </a:lnTo>
                  <a:lnTo>
                    <a:pt x="31" y="78"/>
                  </a:lnTo>
                  <a:lnTo>
                    <a:pt x="39" y="78"/>
                  </a:lnTo>
                  <a:lnTo>
                    <a:pt x="39" y="78"/>
                  </a:lnTo>
                  <a:close/>
                  <a:moveTo>
                    <a:pt x="39" y="7"/>
                  </a:moveTo>
                  <a:lnTo>
                    <a:pt x="39" y="7"/>
                  </a:lnTo>
                  <a:lnTo>
                    <a:pt x="45" y="8"/>
                  </a:lnTo>
                  <a:lnTo>
                    <a:pt x="51" y="9"/>
                  </a:lnTo>
                  <a:lnTo>
                    <a:pt x="57" y="13"/>
                  </a:lnTo>
                  <a:lnTo>
                    <a:pt x="61" y="16"/>
                  </a:lnTo>
                  <a:lnTo>
                    <a:pt x="65" y="21"/>
                  </a:lnTo>
                  <a:lnTo>
                    <a:pt x="68" y="27"/>
                  </a:lnTo>
                  <a:lnTo>
                    <a:pt x="70" y="33"/>
                  </a:lnTo>
                  <a:lnTo>
                    <a:pt x="71" y="40"/>
                  </a:lnTo>
                  <a:lnTo>
                    <a:pt x="71" y="40"/>
                  </a:lnTo>
                  <a:lnTo>
                    <a:pt x="70" y="46"/>
                  </a:lnTo>
                  <a:lnTo>
                    <a:pt x="68" y="52"/>
                  </a:lnTo>
                  <a:lnTo>
                    <a:pt x="65" y="57"/>
                  </a:lnTo>
                  <a:lnTo>
                    <a:pt x="61" y="62"/>
                  </a:lnTo>
                  <a:lnTo>
                    <a:pt x="57" y="66"/>
                  </a:lnTo>
                  <a:lnTo>
                    <a:pt x="51" y="69"/>
                  </a:lnTo>
                  <a:lnTo>
                    <a:pt x="45" y="71"/>
                  </a:lnTo>
                  <a:lnTo>
                    <a:pt x="39" y="71"/>
                  </a:lnTo>
                  <a:lnTo>
                    <a:pt x="39" y="71"/>
                  </a:lnTo>
                  <a:lnTo>
                    <a:pt x="32" y="71"/>
                  </a:lnTo>
                  <a:lnTo>
                    <a:pt x="26" y="69"/>
                  </a:lnTo>
                  <a:lnTo>
                    <a:pt x="21" y="66"/>
                  </a:lnTo>
                  <a:lnTo>
                    <a:pt x="16" y="62"/>
                  </a:lnTo>
                  <a:lnTo>
                    <a:pt x="12" y="57"/>
                  </a:lnTo>
                  <a:lnTo>
                    <a:pt x="9" y="52"/>
                  </a:lnTo>
                  <a:lnTo>
                    <a:pt x="8" y="46"/>
                  </a:lnTo>
                  <a:lnTo>
                    <a:pt x="7" y="40"/>
                  </a:lnTo>
                  <a:lnTo>
                    <a:pt x="7" y="40"/>
                  </a:lnTo>
                  <a:lnTo>
                    <a:pt x="8" y="33"/>
                  </a:lnTo>
                  <a:lnTo>
                    <a:pt x="9" y="27"/>
                  </a:lnTo>
                  <a:lnTo>
                    <a:pt x="12" y="21"/>
                  </a:lnTo>
                  <a:lnTo>
                    <a:pt x="16" y="16"/>
                  </a:lnTo>
                  <a:lnTo>
                    <a:pt x="21" y="13"/>
                  </a:lnTo>
                  <a:lnTo>
                    <a:pt x="26" y="9"/>
                  </a:lnTo>
                  <a:lnTo>
                    <a:pt x="32" y="8"/>
                  </a:lnTo>
                  <a:lnTo>
                    <a:pt x="39" y="7"/>
                  </a:lnTo>
                  <a:lnTo>
                    <a:pt x="3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19" name="Freeform 337">
              <a:extLst>
                <a:ext uri="{FF2B5EF4-FFF2-40B4-BE49-F238E27FC236}">
                  <a16:creationId xmlns:a16="http://schemas.microsoft.com/office/drawing/2014/main" id="{BEB48F42-12D9-96B6-FEE6-5B0E3F4ADB8F}"/>
                </a:ext>
              </a:extLst>
            </p:cNvPr>
            <p:cNvSpPr>
              <a:spLocks noEditPoints="1"/>
            </p:cNvSpPr>
            <p:nvPr/>
          </p:nvSpPr>
          <p:spPr bwMode="auto">
            <a:xfrm>
              <a:off x="4187940" y="5856706"/>
              <a:ext cx="203200" cy="204788"/>
            </a:xfrm>
            <a:custGeom>
              <a:avLst/>
              <a:gdLst>
                <a:gd name="T0" fmla="*/ 9 w 128"/>
                <a:gd name="T1" fmla="*/ 39 h 129"/>
                <a:gd name="T2" fmla="*/ 2 w 128"/>
                <a:gd name="T3" fmla="*/ 43 h 129"/>
                <a:gd name="T4" fmla="*/ 0 w 128"/>
                <a:gd name="T5" fmla="*/ 55 h 129"/>
                <a:gd name="T6" fmla="*/ 15 w 128"/>
                <a:gd name="T7" fmla="*/ 67 h 129"/>
                <a:gd name="T8" fmla="*/ 7 w 128"/>
                <a:gd name="T9" fmla="*/ 84 h 129"/>
                <a:gd name="T10" fmla="*/ 5 w 128"/>
                <a:gd name="T11" fmla="*/ 94 h 129"/>
                <a:gd name="T12" fmla="*/ 16 w 128"/>
                <a:gd name="T13" fmla="*/ 104 h 129"/>
                <a:gd name="T14" fmla="*/ 37 w 128"/>
                <a:gd name="T15" fmla="*/ 103 h 129"/>
                <a:gd name="T16" fmla="*/ 38 w 128"/>
                <a:gd name="T17" fmla="*/ 121 h 129"/>
                <a:gd name="T18" fmla="*/ 48 w 128"/>
                <a:gd name="T19" fmla="*/ 128 h 129"/>
                <a:gd name="T20" fmla="*/ 53 w 128"/>
                <a:gd name="T21" fmla="*/ 129 h 129"/>
                <a:gd name="T22" fmla="*/ 69 w 128"/>
                <a:gd name="T23" fmla="*/ 111 h 129"/>
                <a:gd name="T24" fmla="*/ 84 w 128"/>
                <a:gd name="T25" fmla="*/ 121 h 129"/>
                <a:gd name="T26" fmla="*/ 100 w 128"/>
                <a:gd name="T27" fmla="*/ 117 h 129"/>
                <a:gd name="T28" fmla="*/ 104 w 128"/>
                <a:gd name="T29" fmla="*/ 109 h 129"/>
                <a:gd name="T30" fmla="*/ 102 w 128"/>
                <a:gd name="T31" fmla="*/ 90 h 129"/>
                <a:gd name="T32" fmla="*/ 122 w 128"/>
                <a:gd name="T33" fmla="*/ 88 h 129"/>
                <a:gd name="T34" fmla="*/ 127 w 128"/>
                <a:gd name="T35" fmla="*/ 80 h 129"/>
                <a:gd name="T36" fmla="*/ 126 w 128"/>
                <a:gd name="T37" fmla="*/ 69 h 129"/>
                <a:gd name="T38" fmla="*/ 109 w 128"/>
                <a:gd name="T39" fmla="*/ 55 h 129"/>
                <a:gd name="T40" fmla="*/ 121 w 128"/>
                <a:gd name="T41" fmla="*/ 41 h 129"/>
                <a:gd name="T42" fmla="*/ 118 w 128"/>
                <a:gd name="T43" fmla="*/ 27 h 129"/>
                <a:gd name="T44" fmla="*/ 95 w 128"/>
                <a:gd name="T45" fmla="*/ 28 h 129"/>
                <a:gd name="T46" fmla="*/ 88 w 128"/>
                <a:gd name="T47" fmla="*/ 22 h 129"/>
                <a:gd name="T48" fmla="*/ 86 w 128"/>
                <a:gd name="T49" fmla="*/ 3 h 129"/>
                <a:gd name="T50" fmla="*/ 76 w 128"/>
                <a:gd name="T51" fmla="*/ 0 h 129"/>
                <a:gd name="T52" fmla="*/ 67 w 128"/>
                <a:gd name="T53" fmla="*/ 4 h 129"/>
                <a:gd name="T54" fmla="*/ 55 w 128"/>
                <a:gd name="T55" fmla="*/ 18 h 129"/>
                <a:gd name="T56" fmla="*/ 38 w 128"/>
                <a:gd name="T57" fmla="*/ 5 h 129"/>
                <a:gd name="T58" fmla="*/ 24 w 128"/>
                <a:gd name="T59" fmla="*/ 12 h 129"/>
                <a:gd name="T60" fmla="*/ 28 w 128"/>
                <a:gd name="T61" fmla="*/ 32 h 129"/>
                <a:gd name="T62" fmla="*/ 32 w 128"/>
                <a:gd name="T63" fmla="*/ 39 h 129"/>
                <a:gd name="T64" fmla="*/ 30 w 128"/>
                <a:gd name="T65" fmla="*/ 17 h 129"/>
                <a:gd name="T66" fmla="*/ 50 w 128"/>
                <a:gd name="T67" fmla="*/ 24 h 129"/>
                <a:gd name="T68" fmla="*/ 59 w 128"/>
                <a:gd name="T69" fmla="*/ 24 h 129"/>
                <a:gd name="T70" fmla="*/ 74 w 128"/>
                <a:gd name="T71" fmla="*/ 7 h 129"/>
                <a:gd name="T72" fmla="*/ 81 w 128"/>
                <a:gd name="T73" fmla="*/ 8 h 129"/>
                <a:gd name="T74" fmla="*/ 86 w 128"/>
                <a:gd name="T75" fmla="*/ 31 h 129"/>
                <a:gd name="T76" fmla="*/ 111 w 128"/>
                <a:gd name="T77" fmla="*/ 31 h 129"/>
                <a:gd name="T78" fmla="*/ 115 w 128"/>
                <a:gd name="T79" fmla="*/ 39 h 129"/>
                <a:gd name="T80" fmla="*/ 104 w 128"/>
                <a:gd name="T81" fmla="*/ 60 h 129"/>
                <a:gd name="T82" fmla="*/ 120 w 128"/>
                <a:gd name="T83" fmla="*/ 74 h 129"/>
                <a:gd name="T84" fmla="*/ 119 w 128"/>
                <a:gd name="T85" fmla="*/ 82 h 129"/>
                <a:gd name="T86" fmla="*/ 100 w 128"/>
                <a:gd name="T87" fmla="*/ 83 h 129"/>
                <a:gd name="T88" fmla="*/ 93 w 128"/>
                <a:gd name="T89" fmla="*/ 98 h 129"/>
                <a:gd name="T90" fmla="*/ 90 w 128"/>
                <a:gd name="T91" fmla="*/ 116 h 129"/>
                <a:gd name="T92" fmla="*/ 73 w 128"/>
                <a:gd name="T93" fmla="*/ 103 h 129"/>
                <a:gd name="T94" fmla="*/ 60 w 128"/>
                <a:gd name="T95" fmla="*/ 109 h 129"/>
                <a:gd name="T96" fmla="*/ 53 w 128"/>
                <a:gd name="T97" fmla="*/ 122 h 129"/>
                <a:gd name="T98" fmla="*/ 45 w 128"/>
                <a:gd name="T99" fmla="*/ 118 h 129"/>
                <a:gd name="T100" fmla="*/ 38 w 128"/>
                <a:gd name="T101" fmla="*/ 95 h 129"/>
                <a:gd name="T102" fmla="*/ 29 w 128"/>
                <a:gd name="T103" fmla="*/ 94 h 129"/>
                <a:gd name="T104" fmla="*/ 12 w 128"/>
                <a:gd name="T105" fmla="*/ 90 h 129"/>
                <a:gd name="T106" fmla="*/ 24 w 128"/>
                <a:gd name="T107" fmla="*/ 72 h 129"/>
                <a:gd name="T108" fmla="*/ 7 w 128"/>
                <a:gd name="T109" fmla="*/ 54 h 129"/>
                <a:gd name="T110" fmla="*/ 7 w 128"/>
                <a:gd name="T111" fmla="*/ 49 h 129"/>
                <a:gd name="T112" fmla="*/ 22 w 128"/>
                <a:gd name="T113" fmla="*/ 4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9">
                  <a:moveTo>
                    <a:pt x="24" y="38"/>
                  </a:moveTo>
                  <a:lnTo>
                    <a:pt x="24" y="38"/>
                  </a:lnTo>
                  <a:lnTo>
                    <a:pt x="22" y="39"/>
                  </a:lnTo>
                  <a:lnTo>
                    <a:pt x="9" y="39"/>
                  </a:lnTo>
                  <a:lnTo>
                    <a:pt x="9" y="39"/>
                  </a:lnTo>
                  <a:lnTo>
                    <a:pt x="7" y="39"/>
                  </a:lnTo>
                  <a:lnTo>
                    <a:pt x="4" y="40"/>
                  </a:lnTo>
                  <a:lnTo>
                    <a:pt x="3" y="42"/>
                  </a:lnTo>
                  <a:lnTo>
                    <a:pt x="2" y="43"/>
                  </a:lnTo>
                  <a:lnTo>
                    <a:pt x="2" y="43"/>
                  </a:lnTo>
                  <a:lnTo>
                    <a:pt x="1" y="48"/>
                  </a:lnTo>
                  <a:lnTo>
                    <a:pt x="1" y="48"/>
                  </a:lnTo>
                  <a:lnTo>
                    <a:pt x="0" y="53"/>
                  </a:lnTo>
                  <a:lnTo>
                    <a:pt x="0" y="53"/>
                  </a:lnTo>
                  <a:lnTo>
                    <a:pt x="0" y="55"/>
                  </a:lnTo>
                  <a:lnTo>
                    <a:pt x="0" y="58"/>
                  </a:lnTo>
                  <a:lnTo>
                    <a:pt x="2" y="59"/>
                  </a:lnTo>
                  <a:lnTo>
                    <a:pt x="3" y="61"/>
                  </a:lnTo>
                  <a:lnTo>
                    <a:pt x="15" y="67"/>
                  </a:lnTo>
                  <a:lnTo>
                    <a:pt x="15" y="67"/>
                  </a:lnTo>
                  <a:lnTo>
                    <a:pt x="16" y="69"/>
                  </a:lnTo>
                  <a:lnTo>
                    <a:pt x="17" y="74"/>
                  </a:lnTo>
                  <a:lnTo>
                    <a:pt x="17" y="74"/>
                  </a:lnTo>
                  <a:lnTo>
                    <a:pt x="16" y="75"/>
                  </a:lnTo>
                  <a:lnTo>
                    <a:pt x="7" y="84"/>
                  </a:lnTo>
                  <a:lnTo>
                    <a:pt x="7" y="84"/>
                  </a:lnTo>
                  <a:lnTo>
                    <a:pt x="5" y="87"/>
                  </a:lnTo>
                  <a:lnTo>
                    <a:pt x="4" y="89"/>
                  </a:lnTo>
                  <a:lnTo>
                    <a:pt x="4" y="91"/>
                  </a:lnTo>
                  <a:lnTo>
                    <a:pt x="5" y="94"/>
                  </a:lnTo>
                  <a:lnTo>
                    <a:pt x="10" y="101"/>
                  </a:lnTo>
                  <a:lnTo>
                    <a:pt x="10" y="101"/>
                  </a:lnTo>
                  <a:lnTo>
                    <a:pt x="11" y="103"/>
                  </a:lnTo>
                  <a:lnTo>
                    <a:pt x="14" y="104"/>
                  </a:lnTo>
                  <a:lnTo>
                    <a:pt x="16" y="104"/>
                  </a:lnTo>
                  <a:lnTo>
                    <a:pt x="18" y="104"/>
                  </a:lnTo>
                  <a:lnTo>
                    <a:pt x="31" y="101"/>
                  </a:lnTo>
                  <a:lnTo>
                    <a:pt x="31" y="101"/>
                  </a:lnTo>
                  <a:lnTo>
                    <a:pt x="33" y="101"/>
                  </a:lnTo>
                  <a:lnTo>
                    <a:pt x="37" y="103"/>
                  </a:lnTo>
                  <a:lnTo>
                    <a:pt x="37" y="103"/>
                  </a:lnTo>
                  <a:lnTo>
                    <a:pt x="38" y="105"/>
                  </a:lnTo>
                  <a:lnTo>
                    <a:pt x="38" y="118"/>
                  </a:lnTo>
                  <a:lnTo>
                    <a:pt x="38" y="118"/>
                  </a:lnTo>
                  <a:lnTo>
                    <a:pt x="38" y="121"/>
                  </a:lnTo>
                  <a:lnTo>
                    <a:pt x="39" y="123"/>
                  </a:lnTo>
                  <a:lnTo>
                    <a:pt x="42" y="125"/>
                  </a:lnTo>
                  <a:lnTo>
                    <a:pt x="43" y="126"/>
                  </a:lnTo>
                  <a:lnTo>
                    <a:pt x="43" y="126"/>
                  </a:lnTo>
                  <a:lnTo>
                    <a:pt x="48" y="128"/>
                  </a:lnTo>
                  <a:lnTo>
                    <a:pt x="48" y="128"/>
                  </a:lnTo>
                  <a:lnTo>
                    <a:pt x="52" y="129"/>
                  </a:lnTo>
                  <a:lnTo>
                    <a:pt x="52" y="129"/>
                  </a:lnTo>
                  <a:lnTo>
                    <a:pt x="53" y="129"/>
                  </a:lnTo>
                  <a:lnTo>
                    <a:pt x="53" y="129"/>
                  </a:lnTo>
                  <a:lnTo>
                    <a:pt x="57" y="128"/>
                  </a:lnTo>
                  <a:lnTo>
                    <a:pt x="60" y="124"/>
                  </a:lnTo>
                  <a:lnTo>
                    <a:pt x="66" y="112"/>
                  </a:lnTo>
                  <a:lnTo>
                    <a:pt x="66" y="112"/>
                  </a:lnTo>
                  <a:lnTo>
                    <a:pt x="69" y="111"/>
                  </a:lnTo>
                  <a:lnTo>
                    <a:pt x="73" y="110"/>
                  </a:lnTo>
                  <a:lnTo>
                    <a:pt x="73" y="110"/>
                  </a:lnTo>
                  <a:lnTo>
                    <a:pt x="74" y="111"/>
                  </a:lnTo>
                  <a:lnTo>
                    <a:pt x="84" y="121"/>
                  </a:lnTo>
                  <a:lnTo>
                    <a:pt x="84" y="121"/>
                  </a:lnTo>
                  <a:lnTo>
                    <a:pt x="86" y="122"/>
                  </a:lnTo>
                  <a:lnTo>
                    <a:pt x="88" y="123"/>
                  </a:lnTo>
                  <a:lnTo>
                    <a:pt x="91" y="123"/>
                  </a:lnTo>
                  <a:lnTo>
                    <a:pt x="93" y="122"/>
                  </a:lnTo>
                  <a:lnTo>
                    <a:pt x="100" y="117"/>
                  </a:lnTo>
                  <a:lnTo>
                    <a:pt x="100" y="117"/>
                  </a:lnTo>
                  <a:lnTo>
                    <a:pt x="102" y="116"/>
                  </a:lnTo>
                  <a:lnTo>
                    <a:pt x="104" y="114"/>
                  </a:lnTo>
                  <a:lnTo>
                    <a:pt x="104" y="111"/>
                  </a:lnTo>
                  <a:lnTo>
                    <a:pt x="104" y="109"/>
                  </a:lnTo>
                  <a:lnTo>
                    <a:pt x="100" y="96"/>
                  </a:lnTo>
                  <a:lnTo>
                    <a:pt x="100" y="96"/>
                  </a:lnTo>
                  <a:lnTo>
                    <a:pt x="100" y="94"/>
                  </a:lnTo>
                  <a:lnTo>
                    <a:pt x="102" y="90"/>
                  </a:lnTo>
                  <a:lnTo>
                    <a:pt x="102" y="90"/>
                  </a:lnTo>
                  <a:lnTo>
                    <a:pt x="105" y="89"/>
                  </a:lnTo>
                  <a:lnTo>
                    <a:pt x="118" y="89"/>
                  </a:lnTo>
                  <a:lnTo>
                    <a:pt x="118" y="89"/>
                  </a:lnTo>
                  <a:lnTo>
                    <a:pt x="120" y="89"/>
                  </a:lnTo>
                  <a:lnTo>
                    <a:pt x="122" y="88"/>
                  </a:lnTo>
                  <a:lnTo>
                    <a:pt x="125" y="87"/>
                  </a:lnTo>
                  <a:lnTo>
                    <a:pt x="126" y="84"/>
                  </a:lnTo>
                  <a:lnTo>
                    <a:pt x="126" y="84"/>
                  </a:lnTo>
                  <a:lnTo>
                    <a:pt x="127" y="80"/>
                  </a:lnTo>
                  <a:lnTo>
                    <a:pt x="127" y="80"/>
                  </a:lnTo>
                  <a:lnTo>
                    <a:pt x="128" y="76"/>
                  </a:lnTo>
                  <a:lnTo>
                    <a:pt x="128" y="76"/>
                  </a:lnTo>
                  <a:lnTo>
                    <a:pt x="128" y="73"/>
                  </a:lnTo>
                  <a:lnTo>
                    <a:pt x="127" y="70"/>
                  </a:lnTo>
                  <a:lnTo>
                    <a:pt x="126" y="69"/>
                  </a:lnTo>
                  <a:lnTo>
                    <a:pt x="123" y="67"/>
                  </a:lnTo>
                  <a:lnTo>
                    <a:pt x="112" y="61"/>
                  </a:lnTo>
                  <a:lnTo>
                    <a:pt x="112" y="61"/>
                  </a:lnTo>
                  <a:lnTo>
                    <a:pt x="111" y="60"/>
                  </a:lnTo>
                  <a:lnTo>
                    <a:pt x="109" y="55"/>
                  </a:lnTo>
                  <a:lnTo>
                    <a:pt x="109" y="55"/>
                  </a:lnTo>
                  <a:lnTo>
                    <a:pt x="111" y="53"/>
                  </a:lnTo>
                  <a:lnTo>
                    <a:pt x="120" y="43"/>
                  </a:lnTo>
                  <a:lnTo>
                    <a:pt x="120" y="43"/>
                  </a:lnTo>
                  <a:lnTo>
                    <a:pt x="121" y="41"/>
                  </a:lnTo>
                  <a:lnTo>
                    <a:pt x="122" y="39"/>
                  </a:lnTo>
                  <a:lnTo>
                    <a:pt x="122" y="36"/>
                  </a:lnTo>
                  <a:lnTo>
                    <a:pt x="121" y="34"/>
                  </a:lnTo>
                  <a:lnTo>
                    <a:pt x="118" y="27"/>
                  </a:lnTo>
                  <a:lnTo>
                    <a:pt x="118" y="27"/>
                  </a:lnTo>
                  <a:lnTo>
                    <a:pt x="115" y="25"/>
                  </a:lnTo>
                  <a:lnTo>
                    <a:pt x="113" y="24"/>
                  </a:lnTo>
                  <a:lnTo>
                    <a:pt x="111" y="24"/>
                  </a:lnTo>
                  <a:lnTo>
                    <a:pt x="108" y="24"/>
                  </a:lnTo>
                  <a:lnTo>
                    <a:pt x="95" y="28"/>
                  </a:lnTo>
                  <a:lnTo>
                    <a:pt x="95" y="28"/>
                  </a:lnTo>
                  <a:lnTo>
                    <a:pt x="93" y="27"/>
                  </a:lnTo>
                  <a:lnTo>
                    <a:pt x="90" y="25"/>
                  </a:lnTo>
                  <a:lnTo>
                    <a:pt x="90" y="25"/>
                  </a:lnTo>
                  <a:lnTo>
                    <a:pt x="88" y="22"/>
                  </a:lnTo>
                  <a:lnTo>
                    <a:pt x="88" y="10"/>
                  </a:lnTo>
                  <a:lnTo>
                    <a:pt x="88" y="10"/>
                  </a:lnTo>
                  <a:lnTo>
                    <a:pt x="88" y="7"/>
                  </a:lnTo>
                  <a:lnTo>
                    <a:pt x="87" y="5"/>
                  </a:lnTo>
                  <a:lnTo>
                    <a:pt x="86" y="3"/>
                  </a:lnTo>
                  <a:lnTo>
                    <a:pt x="84" y="1"/>
                  </a:lnTo>
                  <a:lnTo>
                    <a:pt x="84" y="1"/>
                  </a:lnTo>
                  <a:lnTo>
                    <a:pt x="79" y="0"/>
                  </a:lnTo>
                  <a:lnTo>
                    <a:pt x="79" y="0"/>
                  </a:lnTo>
                  <a:lnTo>
                    <a:pt x="76" y="0"/>
                  </a:lnTo>
                  <a:lnTo>
                    <a:pt x="76" y="0"/>
                  </a:lnTo>
                  <a:lnTo>
                    <a:pt x="74" y="0"/>
                  </a:lnTo>
                  <a:lnTo>
                    <a:pt x="74" y="0"/>
                  </a:lnTo>
                  <a:lnTo>
                    <a:pt x="70" y="1"/>
                  </a:lnTo>
                  <a:lnTo>
                    <a:pt x="67" y="4"/>
                  </a:lnTo>
                  <a:lnTo>
                    <a:pt x="60" y="15"/>
                  </a:lnTo>
                  <a:lnTo>
                    <a:pt x="60" y="15"/>
                  </a:lnTo>
                  <a:lnTo>
                    <a:pt x="59" y="17"/>
                  </a:lnTo>
                  <a:lnTo>
                    <a:pt x="55" y="18"/>
                  </a:lnTo>
                  <a:lnTo>
                    <a:pt x="55" y="18"/>
                  </a:lnTo>
                  <a:lnTo>
                    <a:pt x="52" y="17"/>
                  </a:lnTo>
                  <a:lnTo>
                    <a:pt x="43" y="7"/>
                  </a:lnTo>
                  <a:lnTo>
                    <a:pt x="43" y="7"/>
                  </a:lnTo>
                  <a:lnTo>
                    <a:pt x="40" y="6"/>
                  </a:lnTo>
                  <a:lnTo>
                    <a:pt x="38" y="5"/>
                  </a:lnTo>
                  <a:lnTo>
                    <a:pt x="36" y="5"/>
                  </a:lnTo>
                  <a:lnTo>
                    <a:pt x="33" y="6"/>
                  </a:lnTo>
                  <a:lnTo>
                    <a:pt x="26" y="11"/>
                  </a:lnTo>
                  <a:lnTo>
                    <a:pt x="26" y="11"/>
                  </a:lnTo>
                  <a:lnTo>
                    <a:pt x="24" y="12"/>
                  </a:lnTo>
                  <a:lnTo>
                    <a:pt x="24" y="14"/>
                  </a:lnTo>
                  <a:lnTo>
                    <a:pt x="23" y="17"/>
                  </a:lnTo>
                  <a:lnTo>
                    <a:pt x="23" y="19"/>
                  </a:lnTo>
                  <a:lnTo>
                    <a:pt x="28" y="32"/>
                  </a:lnTo>
                  <a:lnTo>
                    <a:pt x="28" y="32"/>
                  </a:lnTo>
                  <a:lnTo>
                    <a:pt x="26" y="34"/>
                  </a:lnTo>
                  <a:lnTo>
                    <a:pt x="24" y="38"/>
                  </a:lnTo>
                  <a:close/>
                  <a:moveTo>
                    <a:pt x="30" y="42"/>
                  </a:moveTo>
                  <a:lnTo>
                    <a:pt x="32" y="39"/>
                  </a:lnTo>
                  <a:lnTo>
                    <a:pt x="32" y="39"/>
                  </a:lnTo>
                  <a:lnTo>
                    <a:pt x="35" y="34"/>
                  </a:lnTo>
                  <a:lnTo>
                    <a:pt x="35" y="29"/>
                  </a:lnTo>
                  <a:lnTo>
                    <a:pt x="30" y="17"/>
                  </a:lnTo>
                  <a:lnTo>
                    <a:pt x="30" y="17"/>
                  </a:lnTo>
                  <a:lnTo>
                    <a:pt x="30" y="17"/>
                  </a:lnTo>
                  <a:lnTo>
                    <a:pt x="37" y="12"/>
                  </a:lnTo>
                  <a:lnTo>
                    <a:pt x="38" y="13"/>
                  </a:lnTo>
                  <a:lnTo>
                    <a:pt x="48" y="22"/>
                  </a:lnTo>
                  <a:lnTo>
                    <a:pt x="48" y="22"/>
                  </a:lnTo>
                  <a:lnTo>
                    <a:pt x="50" y="24"/>
                  </a:lnTo>
                  <a:lnTo>
                    <a:pt x="55" y="25"/>
                  </a:lnTo>
                  <a:lnTo>
                    <a:pt x="55" y="25"/>
                  </a:lnTo>
                  <a:lnTo>
                    <a:pt x="56" y="25"/>
                  </a:lnTo>
                  <a:lnTo>
                    <a:pt x="59" y="24"/>
                  </a:lnTo>
                  <a:lnTo>
                    <a:pt x="59" y="24"/>
                  </a:lnTo>
                  <a:lnTo>
                    <a:pt x="64" y="22"/>
                  </a:lnTo>
                  <a:lnTo>
                    <a:pt x="67" y="19"/>
                  </a:lnTo>
                  <a:lnTo>
                    <a:pt x="73" y="7"/>
                  </a:lnTo>
                  <a:lnTo>
                    <a:pt x="73" y="7"/>
                  </a:lnTo>
                  <a:lnTo>
                    <a:pt x="74" y="7"/>
                  </a:lnTo>
                  <a:lnTo>
                    <a:pt x="74" y="7"/>
                  </a:lnTo>
                  <a:lnTo>
                    <a:pt x="78" y="7"/>
                  </a:lnTo>
                  <a:lnTo>
                    <a:pt x="78" y="7"/>
                  </a:lnTo>
                  <a:lnTo>
                    <a:pt x="81" y="8"/>
                  </a:lnTo>
                  <a:lnTo>
                    <a:pt x="81" y="8"/>
                  </a:lnTo>
                  <a:lnTo>
                    <a:pt x="81" y="10"/>
                  </a:lnTo>
                  <a:lnTo>
                    <a:pt x="81" y="22"/>
                  </a:lnTo>
                  <a:lnTo>
                    <a:pt x="81" y="22"/>
                  </a:lnTo>
                  <a:lnTo>
                    <a:pt x="83" y="27"/>
                  </a:lnTo>
                  <a:lnTo>
                    <a:pt x="86" y="31"/>
                  </a:lnTo>
                  <a:lnTo>
                    <a:pt x="90" y="33"/>
                  </a:lnTo>
                  <a:lnTo>
                    <a:pt x="90" y="33"/>
                  </a:lnTo>
                  <a:lnTo>
                    <a:pt x="93" y="35"/>
                  </a:lnTo>
                  <a:lnTo>
                    <a:pt x="98" y="34"/>
                  </a:lnTo>
                  <a:lnTo>
                    <a:pt x="111" y="31"/>
                  </a:lnTo>
                  <a:lnTo>
                    <a:pt x="111" y="31"/>
                  </a:lnTo>
                  <a:lnTo>
                    <a:pt x="111" y="31"/>
                  </a:lnTo>
                  <a:lnTo>
                    <a:pt x="115" y="38"/>
                  </a:lnTo>
                  <a:lnTo>
                    <a:pt x="115" y="38"/>
                  </a:lnTo>
                  <a:lnTo>
                    <a:pt x="115" y="39"/>
                  </a:lnTo>
                  <a:lnTo>
                    <a:pt x="106" y="48"/>
                  </a:lnTo>
                  <a:lnTo>
                    <a:pt x="106" y="48"/>
                  </a:lnTo>
                  <a:lnTo>
                    <a:pt x="104" y="52"/>
                  </a:lnTo>
                  <a:lnTo>
                    <a:pt x="102" y="56"/>
                  </a:lnTo>
                  <a:lnTo>
                    <a:pt x="104" y="60"/>
                  </a:lnTo>
                  <a:lnTo>
                    <a:pt x="104" y="60"/>
                  </a:lnTo>
                  <a:lnTo>
                    <a:pt x="105" y="65"/>
                  </a:lnTo>
                  <a:lnTo>
                    <a:pt x="108" y="68"/>
                  </a:lnTo>
                  <a:lnTo>
                    <a:pt x="120" y="74"/>
                  </a:lnTo>
                  <a:lnTo>
                    <a:pt x="120" y="74"/>
                  </a:lnTo>
                  <a:lnTo>
                    <a:pt x="121" y="75"/>
                  </a:lnTo>
                  <a:lnTo>
                    <a:pt x="121" y="75"/>
                  </a:lnTo>
                  <a:lnTo>
                    <a:pt x="120" y="79"/>
                  </a:lnTo>
                  <a:lnTo>
                    <a:pt x="120" y="79"/>
                  </a:lnTo>
                  <a:lnTo>
                    <a:pt x="119" y="82"/>
                  </a:lnTo>
                  <a:lnTo>
                    <a:pt x="119" y="82"/>
                  </a:lnTo>
                  <a:lnTo>
                    <a:pt x="118" y="82"/>
                  </a:lnTo>
                  <a:lnTo>
                    <a:pt x="105" y="82"/>
                  </a:lnTo>
                  <a:lnTo>
                    <a:pt x="105" y="82"/>
                  </a:lnTo>
                  <a:lnTo>
                    <a:pt x="100" y="83"/>
                  </a:lnTo>
                  <a:lnTo>
                    <a:pt x="97" y="87"/>
                  </a:lnTo>
                  <a:lnTo>
                    <a:pt x="94" y="89"/>
                  </a:lnTo>
                  <a:lnTo>
                    <a:pt x="94" y="89"/>
                  </a:lnTo>
                  <a:lnTo>
                    <a:pt x="93" y="94"/>
                  </a:lnTo>
                  <a:lnTo>
                    <a:pt x="93" y="98"/>
                  </a:lnTo>
                  <a:lnTo>
                    <a:pt x="97" y="111"/>
                  </a:lnTo>
                  <a:lnTo>
                    <a:pt x="97" y="111"/>
                  </a:lnTo>
                  <a:lnTo>
                    <a:pt x="97" y="111"/>
                  </a:lnTo>
                  <a:lnTo>
                    <a:pt x="90" y="116"/>
                  </a:lnTo>
                  <a:lnTo>
                    <a:pt x="90" y="116"/>
                  </a:lnTo>
                  <a:lnTo>
                    <a:pt x="80" y="107"/>
                  </a:lnTo>
                  <a:lnTo>
                    <a:pt x="80" y="107"/>
                  </a:lnTo>
                  <a:lnTo>
                    <a:pt x="77" y="104"/>
                  </a:lnTo>
                  <a:lnTo>
                    <a:pt x="73" y="103"/>
                  </a:lnTo>
                  <a:lnTo>
                    <a:pt x="73" y="103"/>
                  </a:lnTo>
                  <a:lnTo>
                    <a:pt x="72" y="103"/>
                  </a:lnTo>
                  <a:lnTo>
                    <a:pt x="67" y="104"/>
                  </a:lnTo>
                  <a:lnTo>
                    <a:pt x="67" y="104"/>
                  </a:lnTo>
                  <a:lnTo>
                    <a:pt x="63" y="105"/>
                  </a:lnTo>
                  <a:lnTo>
                    <a:pt x="60" y="109"/>
                  </a:lnTo>
                  <a:lnTo>
                    <a:pt x="53" y="121"/>
                  </a:lnTo>
                  <a:lnTo>
                    <a:pt x="53" y="121"/>
                  </a:lnTo>
                  <a:lnTo>
                    <a:pt x="53" y="122"/>
                  </a:lnTo>
                  <a:lnTo>
                    <a:pt x="53" y="122"/>
                  </a:lnTo>
                  <a:lnTo>
                    <a:pt x="53" y="122"/>
                  </a:lnTo>
                  <a:lnTo>
                    <a:pt x="50" y="121"/>
                  </a:lnTo>
                  <a:lnTo>
                    <a:pt x="50" y="121"/>
                  </a:lnTo>
                  <a:lnTo>
                    <a:pt x="46" y="119"/>
                  </a:lnTo>
                  <a:lnTo>
                    <a:pt x="46" y="119"/>
                  </a:lnTo>
                  <a:lnTo>
                    <a:pt x="45" y="118"/>
                  </a:lnTo>
                  <a:lnTo>
                    <a:pt x="45" y="105"/>
                  </a:lnTo>
                  <a:lnTo>
                    <a:pt x="45" y="105"/>
                  </a:lnTo>
                  <a:lnTo>
                    <a:pt x="44" y="101"/>
                  </a:lnTo>
                  <a:lnTo>
                    <a:pt x="42" y="97"/>
                  </a:lnTo>
                  <a:lnTo>
                    <a:pt x="38" y="95"/>
                  </a:lnTo>
                  <a:lnTo>
                    <a:pt x="38" y="95"/>
                  </a:lnTo>
                  <a:lnTo>
                    <a:pt x="35" y="94"/>
                  </a:lnTo>
                  <a:lnTo>
                    <a:pt x="31" y="93"/>
                  </a:lnTo>
                  <a:lnTo>
                    <a:pt x="31" y="93"/>
                  </a:lnTo>
                  <a:lnTo>
                    <a:pt x="29" y="94"/>
                  </a:lnTo>
                  <a:lnTo>
                    <a:pt x="16" y="97"/>
                  </a:lnTo>
                  <a:lnTo>
                    <a:pt x="16" y="97"/>
                  </a:lnTo>
                  <a:lnTo>
                    <a:pt x="16" y="97"/>
                  </a:lnTo>
                  <a:lnTo>
                    <a:pt x="12" y="90"/>
                  </a:lnTo>
                  <a:lnTo>
                    <a:pt x="12" y="90"/>
                  </a:lnTo>
                  <a:lnTo>
                    <a:pt x="12" y="90"/>
                  </a:lnTo>
                  <a:lnTo>
                    <a:pt x="22" y="81"/>
                  </a:lnTo>
                  <a:lnTo>
                    <a:pt x="22" y="81"/>
                  </a:lnTo>
                  <a:lnTo>
                    <a:pt x="24" y="76"/>
                  </a:lnTo>
                  <a:lnTo>
                    <a:pt x="24" y="72"/>
                  </a:lnTo>
                  <a:lnTo>
                    <a:pt x="23" y="68"/>
                  </a:lnTo>
                  <a:lnTo>
                    <a:pt x="23" y="68"/>
                  </a:lnTo>
                  <a:lnTo>
                    <a:pt x="22" y="63"/>
                  </a:lnTo>
                  <a:lnTo>
                    <a:pt x="18" y="61"/>
                  </a:lnTo>
                  <a:lnTo>
                    <a:pt x="7" y="54"/>
                  </a:lnTo>
                  <a:lnTo>
                    <a:pt x="7" y="54"/>
                  </a:lnTo>
                  <a:lnTo>
                    <a:pt x="7" y="54"/>
                  </a:lnTo>
                  <a:lnTo>
                    <a:pt x="7" y="54"/>
                  </a:lnTo>
                  <a:lnTo>
                    <a:pt x="7" y="49"/>
                  </a:lnTo>
                  <a:lnTo>
                    <a:pt x="7" y="49"/>
                  </a:lnTo>
                  <a:lnTo>
                    <a:pt x="8" y="46"/>
                  </a:lnTo>
                  <a:lnTo>
                    <a:pt x="8" y="46"/>
                  </a:lnTo>
                  <a:lnTo>
                    <a:pt x="9" y="46"/>
                  </a:lnTo>
                  <a:lnTo>
                    <a:pt x="22" y="46"/>
                  </a:lnTo>
                  <a:lnTo>
                    <a:pt x="22" y="46"/>
                  </a:lnTo>
                  <a:lnTo>
                    <a:pt x="26" y="45"/>
                  </a:lnTo>
                  <a:lnTo>
                    <a:pt x="30" y="42"/>
                  </a:lnTo>
                  <a:lnTo>
                    <a:pt x="3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20" name="Freeform 338">
              <a:extLst>
                <a:ext uri="{FF2B5EF4-FFF2-40B4-BE49-F238E27FC236}">
                  <a16:creationId xmlns:a16="http://schemas.microsoft.com/office/drawing/2014/main" id="{761DAA2D-DC3D-4D71-6AF3-E214E5494B1C}"/>
                </a:ext>
              </a:extLst>
            </p:cNvPr>
            <p:cNvSpPr>
              <a:spLocks noEditPoints="1"/>
            </p:cNvSpPr>
            <p:nvPr/>
          </p:nvSpPr>
          <p:spPr bwMode="auto">
            <a:xfrm>
              <a:off x="4254615" y="5923381"/>
              <a:ext cx="68263" cy="69850"/>
            </a:xfrm>
            <a:custGeom>
              <a:avLst/>
              <a:gdLst>
                <a:gd name="T0" fmla="*/ 22 w 43"/>
                <a:gd name="T1" fmla="*/ 44 h 44"/>
                <a:gd name="T2" fmla="*/ 22 w 43"/>
                <a:gd name="T3" fmla="*/ 44 h 44"/>
                <a:gd name="T4" fmla="*/ 25 w 43"/>
                <a:gd name="T5" fmla="*/ 44 h 44"/>
                <a:gd name="T6" fmla="*/ 30 w 43"/>
                <a:gd name="T7" fmla="*/ 41 h 44"/>
                <a:gd name="T8" fmla="*/ 34 w 43"/>
                <a:gd name="T9" fmla="*/ 40 h 44"/>
                <a:gd name="T10" fmla="*/ 37 w 43"/>
                <a:gd name="T11" fmla="*/ 38 h 44"/>
                <a:gd name="T12" fmla="*/ 39 w 43"/>
                <a:gd name="T13" fmla="*/ 34 h 44"/>
                <a:gd name="T14" fmla="*/ 42 w 43"/>
                <a:gd name="T15" fmla="*/ 31 h 44"/>
                <a:gd name="T16" fmla="*/ 43 w 43"/>
                <a:gd name="T17" fmla="*/ 26 h 44"/>
                <a:gd name="T18" fmla="*/ 43 w 43"/>
                <a:gd name="T19" fmla="*/ 23 h 44"/>
                <a:gd name="T20" fmla="*/ 43 w 43"/>
                <a:gd name="T21" fmla="*/ 23 h 44"/>
                <a:gd name="T22" fmla="*/ 43 w 43"/>
                <a:gd name="T23" fmla="*/ 18 h 44"/>
                <a:gd name="T24" fmla="*/ 42 w 43"/>
                <a:gd name="T25" fmla="*/ 13 h 44"/>
                <a:gd name="T26" fmla="*/ 39 w 43"/>
                <a:gd name="T27" fmla="*/ 10 h 44"/>
                <a:gd name="T28" fmla="*/ 37 w 43"/>
                <a:gd name="T29" fmla="*/ 7 h 44"/>
                <a:gd name="T30" fmla="*/ 34 w 43"/>
                <a:gd name="T31" fmla="*/ 4 h 44"/>
                <a:gd name="T32" fmla="*/ 30 w 43"/>
                <a:gd name="T33" fmla="*/ 3 h 44"/>
                <a:gd name="T34" fmla="*/ 25 w 43"/>
                <a:gd name="T35" fmla="*/ 1 h 44"/>
                <a:gd name="T36" fmla="*/ 22 w 43"/>
                <a:gd name="T37" fmla="*/ 0 h 44"/>
                <a:gd name="T38" fmla="*/ 22 w 43"/>
                <a:gd name="T39" fmla="*/ 0 h 44"/>
                <a:gd name="T40" fmla="*/ 17 w 43"/>
                <a:gd name="T41" fmla="*/ 1 h 44"/>
                <a:gd name="T42" fmla="*/ 14 w 43"/>
                <a:gd name="T43" fmla="*/ 3 h 44"/>
                <a:gd name="T44" fmla="*/ 9 w 43"/>
                <a:gd name="T45" fmla="*/ 4 h 44"/>
                <a:gd name="T46" fmla="*/ 7 w 43"/>
                <a:gd name="T47" fmla="*/ 7 h 44"/>
                <a:gd name="T48" fmla="*/ 4 w 43"/>
                <a:gd name="T49" fmla="*/ 10 h 44"/>
                <a:gd name="T50" fmla="*/ 2 w 43"/>
                <a:gd name="T51" fmla="*/ 13 h 44"/>
                <a:gd name="T52" fmla="*/ 1 w 43"/>
                <a:gd name="T53" fmla="*/ 18 h 44"/>
                <a:gd name="T54" fmla="*/ 0 w 43"/>
                <a:gd name="T55" fmla="*/ 23 h 44"/>
                <a:gd name="T56" fmla="*/ 0 w 43"/>
                <a:gd name="T57" fmla="*/ 23 h 44"/>
                <a:gd name="T58" fmla="*/ 1 w 43"/>
                <a:gd name="T59" fmla="*/ 26 h 44"/>
                <a:gd name="T60" fmla="*/ 2 w 43"/>
                <a:gd name="T61" fmla="*/ 31 h 44"/>
                <a:gd name="T62" fmla="*/ 4 w 43"/>
                <a:gd name="T63" fmla="*/ 34 h 44"/>
                <a:gd name="T64" fmla="*/ 7 w 43"/>
                <a:gd name="T65" fmla="*/ 38 h 44"/>
                <a:gd name="T66" fmla="*/ 9 w 43"/>
                <a:gd name="T67" fmla="*/ 40 h 44"/>
                <a:gd name="T68" fmla="*/ 14 w 43"/>
                <a:gd name="T69" fmla="*/ 41 h 44"/>
                <a:gd name="T70" fmla="*/ 17 w 43"/>
                <a:gd name="T71" fmla="*/ 44 h 44"/>
                <a:gd name="T72" fmla="*/ 22 w 43"/>
                <a:gd name="T73" fmla="*/ 44 h 44"/>
                <a:gd name="T74" fmla="*/ 22 w 43"/>
                <a:gd name="T75" fmla="*/ 44 h 44"/>
                <a:gd name="T76" fmla="*/ 22 w 43"/>
                <a:gd name="T77" fmla="*/ 7 h 44"/>
                <a:gd name="T78" fmla="*/ 22 w 43"/>
                <a:gd name="T79" fmla="*/ 7 h 44"/>
                <a:gd name="T80" fmla="*/ 27 w 43"/>
                <a:gd name="T81" fmla="*/ 9 h 44"/>
                <a:gd name="T82" fmla="*/ 31 w 43"/>
                <a:gd name="T83" fmla="*/ 12 h 44"/>
                <a:gd name="T84" fmla="*/ 35 w 43"/>
                <a:gd name="T85" fmla="*/ 17 h 44"/>
                <a:gd name="T86" fmla="*/ 36 w 43"/>
                <a:gd name="T87" fmla="*/ 23 h 44"/>
                <a:gd name="T88" fmla="*/ 36 w 43"/>
                <a:gd name="T89" fmla="*/ 23 h 44"/>
                <a:gd name="T90" fmla="*/ 35 w 43"/>
                <a:gd name="T91" fmla="*/ 27 h 44"/>
                <a:gd name="T92" fmla="*/ 31 w 43"/>
                <a:gd name="T93" fmla="*/ 32 h 44"/>
                <a:gd name="T94" fmla="*/ 27 w 43"/>
                <a:gd name="T95" fmla="*/ 35 h 44"/>
                <a:gd name="T96" fmla="*/ 22 w 43"/>
                <a:gd name="T97" fmla="*/ 37 h 44"/>
                <a:gd name="T98" fmla="*/ 22 w 43"/>
                <a:gd name="T99" fmla="*/ 37 h 44"/>
                <a:gd name="T100" fmla="*/ 16 w 43"/>
                <a:gd name="T101" fmla="*/ 35 h 44"/>
                <a:gd name="T102" fmla="*/ 11 w 43"/>
                <a:gd name="T103" fmla="*/ 32 h 44"/>
                <a:gd name="T104" fmla="*/ 8 w 43"/>
                <a:gd name="T105" fmla="*/ 27 h 44"/>
                <a:gd name="T106" fmla="*/ 7 w 43"/>
                <a:gd name="T107" fmla="*/ 23 h 44"/>
                <a:gd name="T108" fmla="*/ 7 w 43"/>
                <a:gd name="T109" fmla="*/ 23 h 44"/>
                <a:gd name="T110" fmla="*/ 8 w 43"/>
                <a:gd name="T111" fmla="*/ 17 h 44"/>
                <a:gd name="T112" fmla="*/ 11 w 43"/>
                <a:gd name="T113" fmla="*/ 12 h 44"/>
                <a:gd name="T114" fmla="*/ 16 w 43"/>
                <a:gd name="T115" fmla="*/ 9 h 44"/>
                <a:gd name="T116" fmla="*/ 22 w 43"/>
                <a:gd name="T117" fmla="*/ 7 h 44"/>
                <a:gd name="T118" fmla="*/ 22 w 43"/>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4">
                  <a:moveTo>
                    <a:pt x="22" y="44"/>
                  </a:moveTo>
                  <a:lnTo>
                    <a:pt x="22" y="44"/>
                  </a:lnTo>
                  <a:lnTo>
                    <a:pt x="25" y="44"/>
                  </a:lnTo>
                  <a:lnTo>
                    <a:pt x="30" y="41"/>
                  </a:lnTo>
                  <a:lnTo>
                    <a:pt x="34" y="40"/>
                  </a:lnTo>
                  <a:lnTo>
                    <a:pt x="37" y="38"/>
                  </a:lnTo>
                  <a:lnTo>
                    <a:pt x="39" y="34"/>
                  </a:lnTo>
                  <a:lnTo>
                    <a:pt x="42" y="31"/>
                  </a:lnTo>
                  <a:lnTo>
                    <a:pt x="43" y="26"/>
                  </a:lnTo>
                  <a:lnTo>
                    <a:pt x="43" y="23"/>
                  </a:lnTo>
                  <a:lnTo>
                    <a:pt x="43" y="23"/>
                  </a:lnTo>
                  <a:lnTo>
                    <a:pt x="43" y="18"/>
                  </a:lnTo>
                  <a:lnTo>
                    <a:pt x="42" y="13"/>
                  </a:lnTo>
                  <a:lnTo>
                    <a:pt x="39" y="10"/>
                  </a:lnTo>
                  <a:lnTo>
                    <a:pt x="37" y="7"/>
                  </a:lnTo>
                  <a:lnTo>
                    <a:pt x="34" y="4"/>
                  </a:lnTo>
                  <a:lnTo>
                    <a:pt x="30" y="3"/>
                  </a:lnTo>
                  <a:lnTo>
                    <a:pt x="25" y="1"/>
                  </a:lnTo>
                  <a:lnTo>
                    <a:pt x="22" y="0"/>
                  </a:lnTo>
                  <a:lnTo>
                    <a:pt x="22" y="0"/>
                  </a:lnTo>
                  <a:lnTo>
                    <a:pt x="17" y="1"/>
                  </a:lnTo>
                  <a:lnTo>
                    <a:pt x="14" y="3"/>
                  </a:lnTo>
                  <a:lnTo>
                    <a:pt x="9" y="4"/>
                  </a:lnTo>
                  <a:lnTo>
                    <a:pt x="7" y="7"/>
                  </a:lnTo>
                  <a:lnTo>
                    <a:pt x="4" y="10"/>
                  </a:lnTo>
                  <a:lnTo>
                    <a:pt x="2" y="13"/>
                  </a:lnTo>
                  <a:lnTo>
                    <a:pt x="1" y="18"/>
                  </a:lnTo>
                  <a:lnTo>
                    <a:pt x="0" y="23"/>
                  </a:lnTo>
                  <a:lnTo>
                    <a:pt x="0" y="23"/>
                  </a:lnTo>
                  <a:lnTo>
                    <a:pt x="1" y="26"/>
                  </a:lnTo>
                  <a:lnTo>
                    <a:pt x="2" y="31"/>
                  </a:lnTo>
                  <a:lnTo>
                    <a:pt x="4" y="34"/>
                  </a:lnTo>
                  <a:lnTo>
                    <a:pt x="7" y="38"/>
                  </a:lnTo>
                  <a:lnTo>
                    <a:pt x="9" y="40"/>
                  </a:lnTo>
                  <a:lnTo>
                    <a:pt x="14" y="41"/>
                  </a:lnTo>
                  <a:lnTo>
                    <a:pt x="17" y="44"/>
                  </a:lnTo>
                  <a:lnTo>
                    <a:pt x="22" y="44"/>
                  </a:lnTo>
                  <a:lnTo>
                    <a:pt x="22" y="44"/>
                  </a:lnTo>
                  <a:close/>
                  <a:moveTo>
                    <a:pt x="22" y="7"/>
                  </a:moveTo>
                  <a:lnTo>
                    <a:pt x="22" y="7"/>
                  </a:lnTo>
                  <a:lnTo>
                    <a:pt x="27" y="9"/>
                  </a:lnTo>
                  <a:lnTo>
                    <a:pt x="31" y="12"/>
                  </a:lnTo>
                  <a:lnTo>
                    <a:pt x="35" y="17"/>
                  </a:lnTo>
                  <a:lnTo>
                    <a:pt x="36" y="23"/>
                  </a:lnTo>
                  <a:lnTo>
                    <a:pt x="36" y="23"/>
                  </a:lnTo>
                  <a:lnTo>
                    <a:pt x="35" y="27"/>
                  </a:lnTo>
                  <a:lnTo>
                    <a:pt x="31" y="32"/>
                  </a:lnTo>
                  <a:lnTo>
                    <a:pt x="27" y="35"/>
                  </a:lnTo>
                  <a:lnTo>
                    <a:pt x="22" y="37"/>
                  </a:lnTo>
                  <a:lnTo>
                    <a:pt x="22" y="37"/>
                  </a:lnTo>
                  <a:lnTo>
                    <a:pt x="16" y="35"/>
                  </a:lnTo>
                  <a:lnTo>
                    <a:pt x="11" y="32"/>
                  </a:lnTo>
                  <a:lnTo>
                    <a:pt x="8" y="27"/>
                  </a:lnTo>
                  <a:lnTo>
                    <a:pt x="7" y="23"/>
                  </a:lnTo>
                  <a:lnTo>
                    <a:pt x="7" y="23"/>
                  </a:lnTo>
                  <a:lnTo>
                    <a:pt x="8" y="17"/>
                  </a:lnTo>
                  <a:lnTo>
                    <a:pt x="11" y="12"/>
                  </a:lnTo>
                  <a:lnTo>
                    <a:pt x="16" y="9"/>
                  </a:lnTo>
                  <a:lnTo>
                    <a:pt x="22" y="7"/>
                  </a:lnTo>
                  <a:lnTo>
                    <a:pt x="2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sp>
        <p:nvSpPr>
          <p:cNvPr id="25" name="矩形 51">
            <a:extLst>
              <a:ext uri="{FF2B5EF4-FFF2-40B4-BE49-F238E27FC236}">
                <a16:creationId xmlns:a16="http://schemas.microsoft.com/office/drawing/2014/main" id="{A25F20EB-4B87-BDBF-9621-F77892F08A16}"/>
              </a:ext>
            </a:extLst>
          </p:cNvPr>
          <p:cNvSpPr/>
          <p:nvPr/>
        </p:nvSpPr>
        <p:spPr>
          <a:xfrm>
            <a:off x="154533" y="3994467"/>
            <a:ext cx="5744990" cy="2536400"/>
          </a:xfrm>
          <a:prstGeom prst="rect">
            <a:avLst/>
          </a:prstGeom>
        </p:spPr>
        <p:txBody>
          <a:bodyPr wrap="square">
            <a:spAutoFit/>
          </a:bodyPr>
          <a:lstStyle/>
          <a:p>
            <a:pPr lvl="0">
              <a:lnSpc>
                <a:spcPct val="150000"/>
              </a:lnSpc>
              <a:defRPr/>
            </a:pPr>
            <a:r>
              <a:rPr lang="pt-BR" altLang="zh-CN" b="1" kern="0" dirty="0">
                <a:solidFill>
                  <a:srgbClr val="D91D3C"/>
                </a:solidFill>
                <a:cs typeface="+mn-ea"/>
                <a:sym typeface="+mn-lt"/>
              </a:rPr>
              <a:t>A prevenção é uma forma de evitar fontes de ignição nas proximidades como, por exemplo:</a:t>
            </a:r>
          </a:p>
          <a:p>
            <a:pPr lvl="0">
              <a:lnSpc>
                <a:spcPct val="150000"/>
              </a:lnSpc>
              <a:defRPr/>
            </a:pPr>
            <a:endParaRPr lang="pt-BR" altLang="zh-CN" b="1" kern="0" dirty="0">
              <a:solidFill>
                <a:srgbClr val="D91D3C"/>
              </a:solidFill>
              <a:cs typeface="+mn-ea"/>
              <a:sym typeface="+mn-lt"/>
            </a:endParaRPr>
          </a:p>
          <a:p>
            <a:pPr marL="285750" lvl="0" indent="-285750">
              <a:lnSpc>
                <a:spcPct val="150000"/>
              </a:lnSpc>
              <a:buFont typeface="Arial" panose="020B0604020202020204" pitchFamily="34" charset="0"/>
              <a:buChar char="•"/>
              <a:defRPr/>
            </a:pPr>
            <a:r>
              <a:rPr lang="pt-BR" altLang="zh-CN" b="1" kern="0" dirty="0">
                <a:solidFill>
                  <a:srgbClr val="D91D3C"/>
                </a:solidFill>
                <a:cs typeface="+mn-ea"/>
                <a:sym typeface="+mn-lt"/>
              </a:rPr>
              <a:t>Centelhas produzidas por aparelhos ou instalações elétricas;</a:t>
            </a:r>
          </a:p>
          <a:p>
            <a:pPr marL="285750" lvl="0" indent="-285750">
              <a:lnSpc>
                <a:spcPct val="150000"/>
              </a:lnSpc>
              <a:buFont typeface="Arial" panose="020B0604020202020204" pitchFamily="34" charset="0"/>
              <a:buChar char="•"/>
              <a:defRPr/>
            </a:pPr>
            <a:r>
              <a:rPr lang="pt-BR" altLang="zh-CN" b="1" kern="0" dirty="0">
                <a:solidFill>
                  <a:srgbClr val="D91D3C"/>
                </a:solidFill>
                <a:cs typeface="+mn-ea"/>
                <a:sym typeface="+mn-lt"/>
              </a:rPr>
              <a:t>Desrespeito à proibição de fumar;</a:t>
            </a:r>
          </a:p>
        </p:txBody>
      </p:sp>
      <p:grpSp>
        <p:nvGrpSpPr>
          <p:cNvPr id="3" name="组合 15">
            <a:extLst>
              <a:ext uri="{FF2B5EF4-FFF2-40B4-BE49-F238E27FC236}">
                <a16:creationId xmlns:a16="http://schemas.microsoft.com/office/drawing/2014/main" id="{BAA4D1CD-3462-D2A9-C015-87EE13E2E48C}"/>
              </a:ext>
            </a:extLst>
          </p:cNvPr>
          <p:cNvGrpSpPr/>
          <p:nvPr/>
        </p:nvGrpSpPr>
        <p:grpSpPr>
          <a:xfrm rot="10800000">
            <a:off x="8072653" y="3451130"/>
            <a:ext cx="2416658" cy="2949564"/>
            <a:chOff x="6684435" y="2290903"/>
            <a:chExt cx="1409700" cy="1720559"/>
          </a:xfrm>
        </p:grpSpPr>
        <p:grpSp>
          <p:nvGrpSpPr>
            <p:cNvPr id="4" name="Group 793">
              <a:extLst>
                <a:ext uri="{FF2B5EF4-FFF2-40B4-BE49-F238E27FC236}">
                  <a16:creationId xmlns:a16="http://schemas.microsoft.com/office/drawing/2014/main" id="{F79AB6BA-7408-45C2-F2B2-0AE1D5FE883F}"/>
                </a:ext>
              </a:extLst>
            </p:cNvPr>
            <p:cNvGrpSpPr/>
            <p:nvPr/>
          </p:nvGrpSpPr>
          <p:grpSpPr>
            <a:xfrm>
              <a:off x="6684435" y="2290903"/>
              <a:ext cx="1409700" cy="1720559"/>
              <a:chOff x="1294228" y="2741399"/>
              <a:chExt cx="1092830" cy="1333815"/>
            </a:xfrm>
          </p:grpSpPr>
          <p:sp>
            <p:nvSpPr>
              <p:cNvPr id="10" name="Isosceles Triangle 794">
                <a:extLst>
                  <a:ext uri="{FF2B5EF4-FFF2-40B4-BE49-F238E27FC236}">
                    <a16:creationId xmlns:a16="http://schemas.microsoft.com/office/drawing/2014/main" id="{EDEF4066-BA36-740A-6D2F-93EEC1957E58}"/>
                  </a:ext>
                </a:extLst>
              </p:cNvPr>
              <p:cNvSpPr/>
              <p:nvPr/>
            </p:nvSpPr>
            <p:spPr>
              <a:xfrm rot="10800000">
                <a:off x="1731938" y="3924530"/>
                <a:ext cx="229394" cy="150684"/>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11" name="Oval 795">
                <a:extLst>
                  <a:ext uri="{FF2B5EF4-FFF2-40B4-BE49-F238E27FC236}">
                    <a16:creationId xmlns:a16="http://schemas.microsoft.com/office/drawing/2014/main" id="{1608D1E4-896F-E3B3-AE83-BF069BC4A5BB}"/>
                  </a:ext>
                </a:extLst>
              </p:cNvPr>
              <p:cNvSpPr/>
              <p:nvPr/>
            </p:nvSpPr>
            <p:spPr>
              <a:xfrm>
                <a:off x="1306214" y="2741399"/>
                <a:ext cx="1080844" cy="108084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12" name="Pie 796">
                <a:extLst>
                  <a:ext uri="{FF2B5EF4-FFF2-40B4-BE49-F238E27FC236}">
                    <a16:creationId xmlns:a16="http://schemas.microsoft.com/office/drawing/2014/main" id="{E555A408-D59C-6894-0F73-3383EC998F83}"/>
                  </a:ext>
                </a:extLst>
              </p:cNvPr>
              <p:cNvSpPr/>
              <p:nvPr/>
            </p:nvSpPr>
            <p:spPr>
              <a:xfrm>
                <a:off x="1294228" y="2741560"/>
                <a:ext cx="1087954" cy="1087953"/>
              </a:xfrm>
              <a:prstGeom prst="pie">
                <a:avLst>
                  <a:gd name="adj1" fmla="val 13371241"/>
                  <a:gd name="adj2" fmla="val 3026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cs typeface="+mn-ea"/>
                  <a:sym typeface="+mn-lt"/>
                </a:endParaRPr>
              </a:p>
            </p:txBody>
          </p:sp>
          <p:sp>
            <p:nvSpPr>
              <p:cNvPr id="13" name="Oval 797">
                <a:extLst>
                  <a:ext uri="{FF2B5EF4-FFF2-40B4-BE49-F238E27FC236}">
                    <a16:creationId xmlns:a16="http://schemas.microsoft.com/office/drawing/2014/main" id="{EC4F392D-BFE6-432D-6F23-CC92BC74D70C}"/>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grpSp>
        <p:grpSp>
          <p:nvGrpSpPr>
            <p:cNvPr id="5" name="Group 6">
              <a:extLst>
                <a:ext uri="{FF2B5EF4-FFF2-40B4-BE49-F238E27FC236}">
                  <a16:creationId xmlns:a16="http://schemas.microsoft.com/office/drawing/2014/main" id="{3BFEF633-40F0-05BE-6156-E0749C54641F}"/>
                </a:ext>
              </a:extLst>
            </p:cNvPr>
            <p:cNvGrpSpPr/>
            <p:nvPr/>
          </p:nvGrpSpPr>
          <p:grpSpPr>
            <a:xfrm>
              <a:off x="7137854" y="2783277"/>
              <a:ext cx="523875" cy="398145"/>
              <a:chOff x="3914890" y="5856706"/>
              <a:chExt cx="476250" cy="361950"/>
            </a:xfrm>
            <a:solidFill>
              <a:schemeClr val="tx1">
                <a:lumMod val="75000"/>
                <a:lumOff val="25000"/>
              </a:schemeClr>
            </a:solidFill>
          </p:grpSpPr>
          <p:sp>
            <p:nvSpPr>
              <p:cNvPr id="6" name="Freeform 335">
                <a:extLst>
                  <a:ext uri="{FF2B5EF4-FFF2-40B4-BE49-F238E27FC236}">
                    <a16:creationId xmlns:a16="http://schemas.microsoft.com/office/drawing/2014/main" id="{C0DC2D79-8645-EAA8-C50C-581DAF643C2A}"/>
                  </a:ext>
                </a:extLst>
              </p:cNvPr>
              <p:cNvSpPr>
                <a:spLocks noEditPoints="1"/>
              </p:cNvSpPr>
              <p:nvPr/>
            </p:nvSpPr>
            <p:spPr bwMode="auto">
              <a:xfrm>
                <a:off x="3914890" y="5923381"/>
                <a:ext cx="295275" cy="295275"/>
              </a:xfrm>
              <a:custGeom>
                <a:avLst/>
                <a:gdLst>
                  <a:gd name="T0" fmla="*/ 32 w 186"/>
                  <a:gd name="T1" fmla="*/ 122 h 186"/>
                  <a:gd name="T2" fmla="*/ 21 w 186"/>
                  <a:gd name="T3" fmla="*/ 149 h 186"/>
                  <a:gd name="T4" fmla="*/ 37 w 186"/>
                  <a:gd name="T5" fmla="*/ 165 h 186"/>
                  <a:gd name="T6" fmla="*/ 64 w 186"/>
                  <a:gd name="T7" fmla="*/ 155 h 186"/>
                  <a:gd name="T8" fmla="*/ 78 w 186"/>
                  <a:gd name="T9" fmla="*/ 178 h 186"/>
                  <a:gd name="T10" fmla="*/ 93 w 186"/>
                  <a:gd name="T11" fmla="*/ 186 h 186"/>
                  <a:gd name="T12" fmla="*/ 106 w 186"/>
                  <a:gd name="T13" fmla="*/ 181 h 186"/>
                  <a:gd name="T14" fmla="*/ 121 w 186"/>
                  <a:gd name="T15" fmla="*/ 153 h 186"/>
                  <a:gd name="T16" fmla="*/ 145 w 186"/>
                  <a:gd name="T17" fmla="*/ 165 h 186"/>
                  <a:gd name="T18" fmla="*/ 162 w 186"/>
                  <a:gd name="T19" fmla="*/ 155 h 186"/>
                  <a:gd name="T20" fmla="*/ 153 w 186"/>
                  <a:gd name="T21" fmla="*/ 127 h 186"/>
                  <a:gd name="T22" fmla="*/ 159 w 186"/>
                  <a:gd name="T23" fmla="*/ 113 h 186"/>
                  <a:gd name="T24" fmla="*/ 186 w 186"/>
                  <a:gd name="T25" fmla="*/ 100 h 186"/>
                  <a:gd name="T26" fmla="*/ 184 w 186"/>
                  <a:gd name="T27" fmla="*/ 84 h 186"/>
                  <a:gd name="T28" fmla="*/ 158 w 186"/>
                  <a:gd name="T29" fmla="*/ 73 h 186"/>
                  <a:gd name="T30" fmla="*/ 163 w 186"/>
                  <a:gd name="T31" fmla="*/ 44 h 186"/>
                  <a:gd name="T32" fmla="*/ 154 w 186"/>
                  <a:gd name="T33" fmla="*/ 24 h 186"/>
                  <a:gd name="T34" fmla="*/ 126 w 186"/>
                  <a:gd name="T35" fmla="*/ 33 h 186"/>
                  <a:gd name="T36" fmla="*/ 113 w 186"/>
                  <a:gd name="T37" fmla="*/ 30 h 186"/>
                  <a:gd name="T38" fmla="*/ 101 w 186"/>
                  <a:gd name="T39" fmla="*/ 1 h 186"/>
                  <a:gd name="T40" fmla="*/ 86 w 186"/>
                  <a:gd name="T41" fmla="*/ 0 h 186"/>
                  <a:gd name="T42" fmla="*/ 73 w 186"/>
                  <a:gd name="T43" fmla="*/ 27 h 186"/>
                  <a:gd name="T44" fmla="*/ 59 w 186"/>
                  <a:gd name="T45" fmla="*/ 33 h 186"/>
                  <a:gd name="T46" fmla="*/ 31 w 186"/>
                  <a:gd name="T47" fmla="*/ 24 h 186"/>
                  <a:gd name="T48" fmla="*/ 22 w 186"/>
                  <a:gd name="T49" fmla="*/ 44 h 186"/>
                  <a:gd name="T50" fmla="*/ 30 w 186"/>
                  <a:gd name="T51" fmla="*/ 70 h 186"/>
                  <a:gd name="T52" fmla="*/ 2 w 186"/>
                  <a:gd name="T53" fmla="*/ 82 h 186"/>
                  <a:gd name="T54" fmla="*/ 0 w 186"/>
                  <a:gd name="T55" fmla="*/ 100 h 186"/>
                  <a:gd name="T56" fmla="*/ 27 w 186"/>
                  <a:gd name="T57" fmla="*/ 113 h 186"/>
                  <a:gd name="T58" fmla="*/ 9 w 186"/>
                  <a:gd name="T59" fmla="*/ 86 h 186"/>
                  <a:gd name="T60" fmla="*/ 36 w 186"/>
                  <a:gd name="T61" fmla="*/ 74 h 186"/>
                  <a:gd name="T62" fmla="*/ 38 w 186"/>
                  <a:gd name="T63" fmla="*/ 56 h 186"/>
                  <a:gd name="T64" fmla="*/ 36 w 186"/>
                  <a:gd name="T65" fmla="*/ 30 h 186"/>
                  <a:gd name="T66" fmla="*/ 62 w 186"/>
                  <a:gd name="T67" fmla="*/ 40 h 186"/>
                  <a:gd name="T68" fmla="*/ 79 w 186"/>
                  <a:gd name="T69" fmla="*/ 32 h 186"/>
                  <a:gd name="T70" fmla="*/ 87 w 186"/>
                  <a:gd name="T71" fmla="*/ 9 h 186"/>
                  <a:gd name="T72" fmla="*/ 100 w 186"/>
                  <a:gd name="T73" fmla="*/ 10 h 186"/>
                  <a:gd name="T74" fmla="*/ 113 w 186"/>
                  <a:gd name="T75" fmla="*/ 37 h 186"/>
                  <a:gd name="T76" fmla="*/ 130 w 186"/>
                  <a:gd name="T77" fmla="*/ 39 h 186"/>
                  <a:gd name="T78" fmla="*/ 158 w 186"/>
                  <a:gd name="T79" fmla="*/ 37 h 186"/>
                  <a:gd name="T80" fmla="*/ 146 w 186"/>
                  <a:gd name="T81" fmla="*/ 62 h 186"/>
                  <a:gd name="T82" fmla="*/ 153 w 186"/>
                  <a:gd name="T83" fmla="*/ 79 h 186"/>
                  <a:gd name="T84" fmla="*/ 179 w 186"/>
                  <a:gd name="T85" fmla="*/ 88 h 186"/>
                  <a:gd name="T86" fmla="*/ 177 w 186"/>
                  <a:gd name="T87" fmla="*/ 101 h 186"/>
                  <a:gd name="T88" fmla="*/ 151 w 186"/>
                  <a:gd name="T89" fmla="*/ 111 h 186"/>
                  <a:gd name="T90" fmla="*/ 146 w 186"/>
                  <a:gd name="T91" fmla="*/ 128 h 186"/>
                  <a:gd name="T92" fmla="*/ 149 w 186"/>
                  <a:gd name="T93" fmla="*/ 158 h 186"/>
                  <a:gd name="T94" fmla="*/ 130 w 186"/>
                  <a:gd name="T95" fmla="*/ 148 h 186"/>
                  <a:gd name="T96" fmla="*/ 111 w 186"/>
                  <a:gd name="T97" fmla="*/ 151 h 186"/>
                  <a:gd name="T98" fmla="*/ 100 w 186"/>
                  <a:gd name="T99" fmla="*/ 178 h 186"/>
                  <a:gd name="T100" fmla="*/ 87 w 186"/>
                  <a:gd name="T101" fmla="*/ 179 h 186"/>
                  <a:gd name="T102" fmla="*/ 77 w 186"/>
                  <a:gd name="T103" fmla="*/ 153 h 186"/>
                  <a:gd name="T104" fmla="*/ 62 w 186"/>
                  <a:gd name="T105" fmla="*/ 146 h 186"/>
                  <a:gd name="T106" fmla="*/ 36 w 186"/>
                  <a:gd name="T107" fmla="*/ 158 h 186"/>
                  <a:gd name="T108" fmla="*/ 38 w 186"/>
                  <a:gd name="T109" fmla="*/ 130 h 186"/>
                  <a:gd name="T110" fmla="*/ 36 w 186"/>
                  <a:gd name="T111" fmla="*/ 114 h 186"/>
                  <a:gd name="T112" fmla="*/ 9 w 186"/>
                  <a:gd name="T113"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6">
                    <a:moveTo>
                      <a:pt x="27" y="113"/>
                    </a:moveTo>
                    <a:lnTo>
                      <a:pt x="27" y="113"/>
                    </a:lnTo>
                    <a:lnTo>
                      <a:pt x="28" y="114"/>
                    </a:lnTo>
                    <a:lnTo>
                      <a:pt x="30" y="116"/>
                    </a:lnTo>
                    <a:lnTo>
                      <a:pt x="32" y="122"/>
                    </a:lnTo>
                    <a:lnTo>
                      <a:pt x="32" y="122"/>
                    </a:lnTo>
                    <a:lnTo>
                      <a:pt x="32" y="124"/>
                    </a:lnTo>
                    <a:lnTo>
                      <a:pt x="32" y="127"/>
                    </a:lnTo>
                    <a:lnTo>
                      <a:pt x="22" y="143"/>
                    </a:lnTo>
                    <a:lnTo>
                      <a:pt x="22" y="143"/>
                    </a:lnTo>
                    <a:lnTo>
                      <a:pt x="21" y="146"/>
                    </a:lnTo>
                    <a:lnTo>
                      <a:pt x="21" y="149"/>
                    </a:lnTo>
                    <a:lnTo>
                      <a:pt x="22" y="152"/>
                    </a:lnTo>
                    <a:lnTo>
                      <a:pt x="23" y="155"/>
                    </a:lnTo>
                    <a:lnTo>
                      <a:pt x="31" y="163"/>
                    </a:lnTo>
                    <a:lnTo>
                      <a:pt x="31" y="163"/>
                    </a:lnTo>
                    <a:lnTo>
                      <a:pt x="34" y="165"/>
                    </a:lnTo>
                    <a:lnTo>
                      <a:pt x="37" y="165"/>
                    </a:lnTo>
                    <a:lnTo>
                      <a:pt x="41" y="165"/>
                    </a:lnTo>
                    <a:lnTo>
                      <a:pt x="43" y="164"/>
                    </a:lnTo>
                    <a:lnTo>
                      <a:pt x="59" y="155"/>
                    </a:lnTo>
                    <a:lnTo>
                      <a:pt x="59" y="155"/>
                    </a:lnTo>
                    <a:lnTo>
                      <a:pt x="62" y="153"/>
                    </a:lnTo>
                    <a:lnTo>
                      <a:pt x="64" y="155"/>
                    </a:lnTo>
                    <a:lnTo>
                      <a:pt x="70" y="157"/>
                    </a:lnTo>
                    <a:lnTo>
                      <a:pt x="70" y="157"/>
                    </a:lnTo>
                    <a:lnTo>
                      <a:pt x="72" y="158"/>
                    </a:lnTo>
                    <a:lnTo>
                      <a:pt x="73" y="160"/>
                    </a:lnTo>
                    <a:lnTo>
                      <a:pt x="78" y="178"/>
                    </a:lnTo>
                    <a:lnTo>
                      <a:pt x="78" y="178"/>
                    </a:lnTo>
                    <a:lnTo>
                      <a:pt x="79" y="181"/>
                    </a:lnTo>
                    <a:lnTo>
                      <a:pt x="80" y="184"/>
                    </a:lnTo>
                    <a:lnTo>
                      <a:pt x="84" y="185"/>
                    </a:lnTo>
                    <a:lnTo>
                      <a:pt x="86" y="186"/>
                    </a:lnTo>
                    <a:lnTo>
                      <a:pt x="86" y="186"/>
                    </a:lnTo>
                    <a:lnTo>
                      <a:pt x="93" y="186"/>
                    </a:lnTo>
                    <a:lnTo>
                      <a:pt x="93" y="186"/>
                    </a:lnTo>
                    <a:lnTo>
                      <a:pt x="99" y="186"/>
                    </a:lnTo>
                    <a:lnTo>
                      <a:pt x="99" y="186"/>
                    </a:lnTo>
                    <a:lnTo>
                      <a:pt x="101" y="185"/>
                    </a:lnTo>
                    <a:lnTo>
                      <a:pt x="105" y="184"/>
                    </a:lnTo>
                    <a:lnTo>
                      <a:pt x="106" y="181"/>
                    </a:lnTo>
                    <a:lnTo>
                      <a:pt x="107" y="178"/>
                    </a:lnTo>
                    <a:lnTo>
                      <a:pt x="112" y="160"/>
                    </a:lnTo>
                    <a:lnTo>
                      <a:pt x="112" y="160"/>
                    </a:lnTo>
                    <a:lnTo>
                      <a:pt x="113" y="158"/>
                    </a:lnTo>
                    <a:lnTo>
                      <a:pt x="115" y="157"/>
                    </a:lnTo>
                    <a:lnTo>
                      <a:pt x="121" y="153"/>
                    </a:lnTo>
                    <a:lnTo>
                      <a:pt x="121" y="153"/>
                    </a:lnTo>
                    <a:lnTo>
                      <a:pt x="124" y="153"/>
                    </a:lnTo>
                    <a:lnTo>
                      <a:pt x="126" y="155"/>
                    </a:lnTo>
                    <a:lnTo>
                      <a:pt x="142" y="164"/>
                    </a:lnTo>
                    <a:lnTo>
                      <a:pt x="142" y="164"/>
                    </a:lnTo>
                    <a:lnTo>
                      <a:pt x="145" y="165"/>
                    </a:lnTo>
                    <a:lnTo>
                      <a:pt x="147" y="165"/>
                    </a:lnTo>
                    <a:lnTo>
                      <a:pt x="147" y="165"/>
                    </a:lnTo>
                    <a:lnTo>
                      <a:pt x="151" y="165"/>
                    </a:lnTo>
                    <a:lnTo>
                      <a:pt x="154" y="163"/>
                    </a:lnTo>
                    <a:lnTo>
                      <a:pt x="162" y="155"/>
                    </a:lnTo>
                    <a:lnTo>
                      <a:pt x="162" y="155"/>
                    </a:lnTo>
                    <a:lnTo>
                      <a:pt x="165" y="152"/>
                    </a:lnTo>
                    <a:lnTo>
                      <a:pt x="165" y="149"/>
                    </a:lnTo>
                    <a:lnTo>
                      <a:pt x="165" y="146"/>
                    </a:lnTo>
                    <a:lnTo>
                      <a:pt x="163" y="143"/>
                    </a:lnTo>
                    <a:lnTo>
                      <a:pt x="153" y="127"/>
                    </a:lnTo>
                    <a:lnTo>
                      <a:pt x="153" y="127"/>
                    </a:lnTo>
                    <a:lnTo>
                      <a:pt x="153" y="124"/>
                    </a:lnTo>
                    <a:lnTo>
                      <a:pt x="153" y="122"/>
                    </a:lnTo>
                    <a:lnTo>
                      <a:pt x="155" y="116"/>
                    </a:lnTo>
                    <a:lnTo>
                      <a:pt x="155" y="116"/>
                    </a:lnTo>
                    <a:lnTo>
                      <a:pt x="158" y="114"/>
                    </a:lnTo>
                    <a:lnTo>
                      <a:pt x="159" y="113"/>
                    </a:lnTo>
                    <a:lnTo>
                      <a:pt x="177" y="108"/>
                    </a:lnTo>
                    <a:lnTo>
                      <a:pt x="177" y="108"/>
                    </a:lnTo>
                    <a:lnTo>
                      <a:pt x="181" y="107"/>
                    </a:lnTo>
                    <a:lnTo>
                      <a:pt x="183" y="106"/>
                    </a:lnTo>
                    <a:lnTo>
                      <a:pt x="184" y="102"/>
                    </a:lnTo>
                    <a:lnTo>
                      <a:pt x="186" y="100"/>
                    </a:lnTo>
                    <a:lnTo>
                      <a:pt x="186" y="100"/>
                    </a:lnTo>
                    <a:lnTo>
                      <a:pt x="186" y="94"/>
                    </a:lnTo>
                    <a:lnTo>
                      <a:pt x="186" y="94"/>
                    </a:lnTo>
                    <a:lnTo>
                      <a:pt x="186" y="87"/>
                    </a:lnTo>
                    <a:lnTo>
                      <a:pt x="186" y="87"/>
                    </a:lnTo>
                    <a:lnTo>
                      <a:pt x="184" y="84"/>
                    </a:lnTo>
                    <a:lnTo>
                      <a:pt x="183" y="82"/>
                    </a:lnTo>
                    <a:lnTo>
                      <a:pt x="181" y="80"/>
                    </a:lnTo>
                    <a:lnTo>
                      <a:pt x="177" y="79"/>
                    </a:lnTo>
                    <a:lnTo>
                      <a:pt x="159" y="74"/>
                    </a:lnTo>
                    <a:lnTo>
                      <a:pt x="159" y="74"/>
                    </a:lnTo>
                    <a:lnTo>
                      <a:pt x="158" y="73"/>
                    </a:lnTo>
                    <a:lnTo>
                      <a:pt x="155" y="70"/>
                    </a:lnTo>
                    <a:lnTo>
                      <a:pt x="153" y="65"/>
                    </a:lnTo>
                    <a:lnTo>
                      <a:pt x="153" y="65"/>
                    </a:lnTo>
                    <a:lnTo>
                      <a:pt x="153" y="62"/>
                    </a:lnTo>
                    <a:lnTo>
                      <a:pt x="153" y="60"/>
                    </a:lnTo>
                    <a:lnTo>
                      <a:pt x="163" y="44"/>
                    </a:lnTo>
                    <a:lnTo>
                      <a:pt x="163" y="44"/>
                    </a:lnTo>
                    <a:lnTo>
                      <a:pt x="165" y="41"/>
                    </a:lnTo>
                    <a:lnTo>
                      <a:pt x="165" y="38"/>
                    </a:lnTo>
                    <a:lnTo>
                      <a:pt x="163" y="35"/>
                    </a:lnTo>
                    <a:lnTo>
                      <a:pt x="162" y="32"/>
                    </a:lnTo>
                    <a:lnTo>
                      <a:pt x="154" y="24"/>
                    </a:lnTo>
                    <a:lnTo>
                      <a:pt x="154" y="24"/>
                    </a:lnTo>
                    <a:lnTo>
                      <a:pt x="152" y="23"/>
                    </a:lnTo>
                    <a:lnTo>
                      <a:pt x="148" y="21"/>
                    </a:lnTo>
                    <a:lnTo>
                      <a:pt x="145" y="21"/>
                    </a:lnTo>
                    <a:lnTo>
                      <a:pt x="142" y="23"/>
                    </a:lnTo>
                    <a:lnTo>
                      <a:pt x="126" y="33"/>
                    </a:lnTo>
                    <a:lnTo>
                      <a:pt x="126" y="33"/>
                    </a:lnTo>
                    <a:lnTo>
                      <a:pt x="124" y="33"/>
                    </a:lnTo>
                    <a:lnTo>
                      <a:pt x="121" y="33"/>
                    </a:lnTo>
                    <a:lnTo>
                      <a:pt x="115" y="31"/>
                    </a:lnTo>
                    <a:lnTo>
                      <a:pt x="115" y="31"/>
                    </a:lnTo>
                    <a:lnTo>
                      <a:pt x="113" y="30"/>
                    </a:lnTo>
                    <a:lnTo>
                      <a:pt x="112" y="27"/>
                    </a:lnTo>
                    <a:lnTo>
                      <a:pt x="107" y="9"/>
                    </a:lnTo>
                    <a:lnTo>
                      <a:pt x="107" y="9"/>
                    </a:lnTo>
                    <a:lnTo>
                      <a:pt x="106" y="6"/>
                    </a:lnTo>
                    <a:lnTo>
                      <a:pt x="105" y="4"/>
                    </a:lnTo>
                    <a:lnTo>
                      <a:pt x="101" y="1"/>
                    </a:lnTo>
                    <a:lnTo>
                      <a:pt x="99" y="0"/>
                    </a:lnTo>
                    <a:lnTo>
                      <a:pt x="99" y="0"/>
                    </a:lnTo>
                    <a:lnTo>
                      <a:pt x="93" y="0"/>
                    </a:lnTo>
                    <a:lnTo>
                      <a:pt x="93" y="0"/>
                    </a:lnTo>
                    <a:lnTo>
                      <a:pt x="86" y="0"/>
                    </a:lnTo>
                    <a:lnTo>
                      <a:pt x="86" y="0"/>
                    </a:lnTo>
                    <a:lnTo>
                      <a:pt x="84" y="1"/>
                    </a:lnTo>
                    <a:lnTo>
                      <a:pt x="80" y="4"/>
                    </a:lnTo>
                    <a:lnTo>
                      <a:pt x="79" y="6"/>
                    </a:lnTo>
                    <a:lnTo>
                      <a:pt x="78" y="9"/>
                    </a:lnTo>
                    <a:lnTo>
                      <a:pt x="73" y="27"/>
                    </a:lnTo>
                    <a:lnTo>
                      <a:pt x="73" y="27"/>
                    </a:lnTo>
                    <a:lnTo>
                      <a:pt x="72" y="30"/>
                    </a:lnTo>
                    <a:lnTo>
                      <a:pt x="70" y="31"/>
                    </a:lnTo>
                    <a:lnTo>
                      <a:pt x="64" y="33"/>
                    </a:lnTo>
                    <a:lnTo>
                      <a:pt x="64" y="33"/>
                    </a:lnTo>
                    <a:lnTo>
                      <a:pt x="62" y="33"/>
                    </a:lnTo>
                    <a:lnTo>
                      <a:pt x="59" y="33"/>
                    </a:lnTo>
                    <a:lnTo>
                      <a:pt x="43" y="23"/>
                    </a:lnTo>
                    <a:lnTo>
                      <a:pt x="43" y="23"/>
                    </a:lnTo>
                    <a:lnTo>
                      <a:pt x="41" y="21"/>
                    </a:lnTo>
                    <a:lnTo>
                      <a:pt x="37" y="21"/>
                    </a:lnTo>
                    <a:lnTo>
                      <a:pt x="34" y="23"/>
                    </a:lnTo>
                    <a:lnTo>
                      <a:pt x="31" y="24"/>
                    </a:lnTo>
                    <a:lnTo>
                      <a:pt x="23" y="32"/>
                    </a:lnTo>
                    <a:lnTo>
                      <a:pt x="23" y="32"/>
                    </a:lnTo>
                    <a:lnTo>
                      <a:pt x="22" y="35"/>
                    </a:lnTo>
                    <a:lnTo>
                      <a:pt x="21" y="38"/>
                    </a:lnTo>
                    <a:lnTo>
                      <a:pt x="21" y="41"/>
                    </a:lnTo>
                    <a:lnTo>
                      <a:pt x="22" y="44"/>
                    </a:lnTo>
                    <a:lnTo>
                      <a:pt x="32" y="60"/>
                    </a:lnTo>
                    <a:lnTo>
                      <a:pt x="32" y="60"/>
                    </a:lnTo>
                    <a:lnTo>
                      <a:pt x="32" y="62"/>
                    </a:lnTo>
                    <a:lnTo>
                      <a:pt x="32" y="65"/>
                    </a:lnTo>
                    <a:lnTo>
                      <a:pt x="30" y="70"/>
                    </a:lnTo>
                    <a:lnTo>
                      <a:pt x="30" y="70"/>
                    </a:lnTo>
                    <a:lnTo>
                      <a:pt x="28" y="73"/>
                    </a:lnTo>
                    <a:lnTo>
                      <a:pt x="27" y="74"/>
                    </a:lnTo>
                    <a:lnTo>
                      <a:pt x="8" y="79"/>
                    </a:lnTo>
                    <a:lnTo>
                      <a:pt x="8" y="79"/>
                    </a:lnTo>
                    <a:lnTo>
                      <a:pt x="4" y="80"/>
                    </a:lnTo>
                    <a:lnTo>
                      <a:pt x="2" y="82"/>
                    </a:lnTo>
                    <a:lnTo>
                      <a:pt x="1" y="84"/>
                    </a:lnTo>
                    <a:lnTo>
                      <a:pt x="0" y="87"/>
                    </a:lnTo>
                    <a:lnTo>
                      <a:pt x="0" y="87"/>
                    </a:lnTo>
                    <a:lnTo>
                      <a:pt x="0" y="94"/>
                    </a:lnTo>
                    <a:lnTo>
                      <a:pt x="0" y="94"/>
                    </a:lnTo>
                    <a:lnTo>
                      <a:pt x="0" y="100"/>
                    </a:lnTo>
                    <a:lnTo>
                      <a:pt x="0" y="100"/>
                    </a:lnTo>
                    <a:lnTo>
                      <a:pt x="1" y="102"/>
                    </a:lnTo>
                    <a:lnTo>
                      <a:pt x="2" y="106"/>
                    </a:lnTo>
                    <a:lnTo>
                      <a:pt x="4" y="107"/>
                    </a:lnTo>
                    <a:lnTo>
                      <a:pt x="8" y="108"/>
                    </a:lnTo>
                    <a:lnTo>
                      <a:pt x="27" y="113"/>
                    </a:lnTo>
                    <a:close/>
                    <a:moveTo>
                      <a:pt x="7" y="94"/>
                    </a:moveTo>
                    <a:lnTo>
                      <a:pt x="7" y="94"/>
                    </a:lnTo>
                    <a:lnTo>
                      <a:pt x="7" y="88"/>
                    </a:lnTo>
                    <a:lnTo>
                      <a:pt x="7" y="88"/>
                    </a:lnTo>
                    <a:lnTo>
                      <a:pt x="8" y="87"/>
                    </a:lnTo>
                    <a:lnTo>
                      <a:pt x="9" y="86"/>
                    </a:lnTo>
                    <a:lnTo>
                      <a:pt x="28" y="81"/>
                    </a:lnTo>
                    <a:lnTo>
                      <a:pt x="28" y="81"/>
                    </a:lnTo>
                    <a:lnTo>
                      <a:pt x="30" y="80"/>
                    </a:lnTo>
                    <a:lnTo>
                      <a:pt x="32" y="79"/>
                    </a:lnTo>
                    <a:lnTo>
                      <a:pt x="35" y="76"/>
                    </a:lnTo>
                    <a:lnTo>
                      <a:pt x="36" y="74"/>
                    </a:lnTo>
                    <a:lnTo>
                      <a:pt x="38" y="68"/>
                    </a:lnTo>
                    <a:lnTo>
                      <a:pt x="38" y="68"/>
                    </a:lnTo>
                    <a:lnTo>
                      <a:pt x="40" y="65"/>
                    </a:lnTo>
                    <a:lnTo>
                      <a:pt x="40" y="62"/>
                    </a:lnTo>
                    <a:lnTo>
                      <a:pt x="40" y="59"/>
                    </a:lnTo>
                    <a:lnTo>
                      <a:pt x="38" y="56"/>
                    </a:lnTo>
                    <a:lnTo>
                      <a:pt x="28" y="40"/>
                    </a:lnTo>
                    <a:lnTo>
                      <a:pt x="28" y="40"/>
                    </a:lnTo>
                    <a:lnTo>
                      <a:pt x="28" y="39"/>
                    </a:lnTo>
                    <a:lnTo>
                      <a:pt x="28" y="38"/>
                    </a:lnTo>
                    <a:lnTo>
                      <a:pt x="36" y="30"/>
                    </a:lnTo>
                    <a:lnTo>
                      <a:pt x="36" y="30"/>
                    </a:lnTo>
                    <a:lnTo>
                      <a:pt x="38" y="28"/>
                    </a:lnTo>
                    <a:lnTo>
                      <a:pt x="40" y="28"/>
                    </a:lnTo>
                    <a:lnTo>
                      <a:pt x="56" y="39"/>
                    </a:lnTo>
                    <a:lnTo>
                      <a:pt x="56" y="39"/>
                    </a:lnTo>
                    <a:lnTo>
                      <a:pt x="58" y="40"/>
                    </a:lnTo>
                    <a:lnTo>
                      <a:pt x="62" y="40"/>
                    </a:lnTo>
                    <a:lnTo>
                      <a:pt x="66" y="39"/>
                    </a:lnTo>
                    <a:lnTo>
                      <a:pt x="72" y="37"/>
                    </a:lnTo>
                    <a:lnTo>
                      <a:pt x="72" y="37"/>
                    </a:lnTo>
                    <a:lnTo>
                      <a:pt x="75" y="35"/>
                    </a:lnTo>
                    <a:lnTo>
                      <a:pt x="77" y="34"/>
                    </a:lnTo>
                    <a:lnTo>
                      <a:pt x="79" y="32"/>
                    </a:lnTo>
                    <a:lnTo>
                      <a:pt x="80" y="28"/>
                    </a:lnTo>
                    <a:lnTo>
                      <a:pt x="85" y="10"/>
                    </a:lnTo>
                    <a:lnTo>
                      <a:pt x="85" y="10"/>
                    </a:lnTo>
                    <a:lnTo>
                      <a:pt x="85" y="9"/>
                    </a:lnTo>
                    <a:lnTo>
                      <a:pt x="87" y="9"/>
                    </a:lnTo>
                    <a:lnTo>
                      <a:pt x="87" y="9"/>
                    </a:lnTo>
                    <a:lnTo>
                      <a:pt x="93" y="7"/>
                    </a:lnTo>
                    <a:lnTo>
                      <a:pt x="93" y="7"/>
                    </a:lnTo>
                    <a:lnTo>
                      <a:pt x="98" y="9"/>
                    </a:lnTo>
                    <a:lnTo>
                      <a:pt x="98" y="9"/>
                    </a:lnTo>
                    <a:lnTo>
                      <a:pt x="100" y="9"/>
                    </a:lnTo>
                    <a:lnTo>
                      <a:pt x="100" y="10"/>
                    </a:lnTo>
                    <a:lnTo>
                      <a:pt x="105" y="28"/>
                    </a:lnTo>
                    <a:lnTo>
                      <a:pt x="105" y="28"/>
                    </a:lnTo>
                    <a:lnTo>
                      <a:pt x="106" y="32"/>
                    </a:lnTo>
                    <a:lnTo>
                      <a:pt x="108" y="34"/>
                    </a:lnTo>
                    <a:lnTo>
                      <a:pt x="111" y="35"/>
                    </a:lnTo>
                    <a:lnTo>
                      <a:pt x="113" y="37"/>
                    </a:lnTo>
                    <a:lnTo>
                      <a:pt x="118" y="39"/>
                    </a:lnTo>
                    <a:lnTo>
                      <a:pt x="118" y="39"/>
                    </a:lnTo>
                    <a:lnTo>
                      <a:pt x="121" y="40"/>
                    </a:lnTo>
                    <a:lnTo>
                      <a:pt x="124" y="40"/>
                    </a:lnTo>
                    <a:lnTo>
                      <a:pt x="127" y="40"/>
                    </a:lnTo>
                    <a:lnTo>
                      <a:pt x="130" y="39"/>
                    </a:lnTo>
                    <a:lnTo>
                      <a:pt x="146" y="28"/>
                    </a:lnTo>
                    <a:lnTo>
                      <a:pt x="146" y="28"/>
                    </a:lnTo>
                    <a:lnTo>
                      <a:pt x="147" y="28"/>
                    </a:lnTo>
                    <a:lnTo>
                      <a:pt x="149" y="30"/>
                    </a:lnTo>
                    <a:lnTo>
                      <a:pt x="158" y="37"/>
                    </a:lnTo>
                    <a:lnTo>
                      <a:pt x="158" y="37"/>
                    </a:lnTo>
                    <a:lnTo>
                      <a:pt x="158" y="39"/>
                    </a:lnTo>
                    <a:lnTo>
                      <a:pt x="158" y="40"/>
                    </a:lnTo>
                    <a:lnTo>
                      <a:pt x="147" y="56"/>
                    </a:lnTo>
                    <a:lnTo>
                      <a:pt x="147" y="56"/>
                    </a:lnTo>
                    <a:lnTo>
                      <a:pt x="146" y="59"/>
                    </a:lnTo>
                    <a:lnTo>
                      <a:pt x="146" y="62"/>
                    </a:lnTo>
                    <a:lnTo>
                      <a:pt x="146" y="65"/>
                    </a:lnTo>
                    <a:lnTo>
                      <a:pt x="147" y="68"/>
                    </a:lnTo>
                    <a:lnTo>
                      <a:pt x="149" y="73"/>
                    </a:lnTo>
                    <a:lnTo>
                      <a:pt x="149" y="73"/>
                    </a:lnTo>
                    <a:lnTo>
                      <a:pt x="151" y="76"/>
                    </a:lnTo>
                    <a:lnTo>
                      <a:pt x="153" y="79"/>
                    </a:lnTo>
                    <a:lnTo>
                      <a:pt x="155" y="80"/>
                    </a:lnTo>
                    <a:lnTo>
                      <a:pt x="158" y="81"/>
                    </a:lnTo>
                    <a:lnTo>
                      <a:pt x="176" y="86"/>
                    </a:lnTo>
                    <a:lnTo>
                      <a:pt x="176" y="86"/>
                    </a:lnTo>
                    <a:lnTo>
                      <a:pt x="177" y="87"/>
                    </a:lnTo>
                    <a:lnTo>
                      <a:pt x="179" y="88"/>
                    </a:lnTo>
                    <a:lnTo>
                      <a:pt x="179" y="88"/>
                    </a:lnTo>
                    <a:lnTo>
                      <a:pt x="179" y="94"/>
                    </a:lnTo>
                    <a:lnTo>
                      <a:pt x="179" y="94"/>
                    </a:lnTo>
                    <a:lnTo>
                      <a:pt x="179" y="98"/>
                    </a:lnTo>
                    <a:lnTo>
                      <a:pt x="179" y="98"/>
                    </a:lnTo>
                    <a:lnTo>
                      <a:pt x="177" y="101"/>
                    </a:lnTo>
                    <a:lnTo>
                      <a:pt x="176" y="102"/>
                    </a:lnTo>
                    <a:lnTo>
                      <a:pt x="158" y="106"/>
                    </a:lnTo>
                    <a:lnTo>
                      <a:pt x="158" y="106"/>
                    </a:lnTo>
                    <a:lnTo>
                      <a:pt x="155" y="107"/>
                    </a:lnTo>
                    <a:lnTo>
                      <a:pt x="153" y="109"/>
                    </a:lnTo>
                    <a:lnTo>
                      <a:pt x="151" y="111"/>
                    </a:lnTo>
                    <a:lnTo>
                      <a:pt x="149" y="114"/>
                    </a:lnTo>
                    <a:lnTo>
                      <a:pt x="147" y="120"/>
                    </a:lnTo>
                    <a:lnTo>
                      <a:pt x="147" y="120"/>
                    </a:lnTo>
                    <a:lnTo>
                      <a:pt x="146" y="122"/>
                    </a:lnTo>
                    <a:lnTo>
                      <a:pt x="146" y="124"/>
                    </a:lnTo>
                    <a:lnTo>
                      <a:pt x="146" y="128"/>
                    </a:lnTo>
                    <a:lnTo>
                      <a:pt x="147" y="130"/>
                    </a:lnTo>
                    <a:lnTo>
                      <a:pt x="158" y="146"/>
                    </a:lnTo>
                    <a:lnTo>
                      <a:pt x="158" y="146"/>
                    </a:lnTo>
                    <a:lnTo>
                      <a:pt x="158" y="149"/>
                    </a:lnTo>
                    <a:lnTo>
                      <a:pt x="158" y="150"/>
                    </a:lnTo>
                    <a:lnTo>
                      <a:pt x="149" y="158"/>
                    </a:lnTo>
                    <a:lnTo>
                      <a:pt x="149" y="158"/>
                    </a:lnTo>
                    <a:lnTo>
                      <a:pt x="147" y="158"/>
                    </a:lnTo>
                    <a:lnTo>
                      <a:pt x="147" y="158"/>
                    </a:lnTo>
                    <a:lnTo>
                      <a:pt x="146" y="158"/>
                    </a:lnTo>
                    <a:lnTo>
                      <a:pt x="130" y="148"/>
                    </a:lnTo>
                    <a:lnTo>
                      <a:pt x="130" y="148"/>
                    </a:lnTo>
                    <a:lnTo>
                      <a:pt x="127" y="146"/>
                    </a:lnTo>
                    <a:lnTo>
                      <a:pt x="124" y="146"/>
                    </a:lnTo>
                    <a:lnTo>
                      <a:pt x="119" y="148"/>
                    </a:lnTo>
                    <a:lnTo>
                      <a:pt x="113" y="150"/>
                    </a:lnTo>
                    <a:lnTo>
                      <a:pt x="113" y="150"/>
                    </a:lnTo>
                    <a:lnTo>
                      <a:pt x="111" y="151"/>
                    </a:lnTo>
                    <a:lnTo>
                      <a:pt x="108" y="153"/>
                    </a:lnTo>
                    <a:lnTo>
                      <a:pt x="106" y="156"/>
                    </a:lnTo>
                    <a:lnTo>
                      <a:pt x="105" y="158"/>
                    </a:lnTo>
                    <a:lnTo>
                      <a:pt x="100" y="177"/>
                    </a:lnTo>
                    <a:lnTo>
                      <a:pt x="100" y="177"/>
                    </a:lnTo>
                    <a:lnTo>
                      <a:pt x="100" y="178"/>
                    </a:lnTo>
                    <a:lnTo>
                      <a:pt x="98" y="179"/>
                    </a:lnTo>
                    <a:lnTo>
                      <a:pt x="98" y="179"/>
                    </a:lnTo>
                    <a:lnTo>
                      <a:pt x="93" y="179"/>
                    </a:lnTo>
                    <a:lnTo>
                      <a:pt x="93" y="179"/>
                    </a:lnTo>
                    <a:lnTo>
                      <a:pt x="87" y="179"/>
                    </a:lnTo>
                    <a:lnTo>
                      <a:pt x="87" y="179"/>
                    </a:lnTo>
                    <a:lnTo>
                      <a:pt x="85" y="178"/>
                    </a:lnTo>
                    <a:lnTo>
                      <a:pt x="85" y="177"/>
                    </a:lnTo>
                    <a:lnTo>
                      <a:pt x="80" y="158"/>
                    </a:lnTo>
                    <a:lnTo>
                      <a:pt x="80" y="158"/>
                    </a:lnTo>
                    <a:lnTo>
                      <a:pt x="79" y="156"/>
                    </a:lnTo>
                    <a:lnTo>
                      <a:pt x="77" y="153"/>
                    </a:lnTo>
                    <a:lnTo>
                      <a:pt x="76" y="151"/>
                    </a:lnTo>
                    <a:lnTo>
                      <a:pt x="72" y="150"/>
                    </a:lnTo>
                    <a:lnTo>
                      <a:pt x="68" y="148"/>
                    </a:lnTo>
                    <a:lnTo>
                      <a:pt x="68" y="148"/>
                    </a:lnTo>
                    <a:lnTo>
                      <a:pt x="62" y="146"/>
                    </a:lnTo>
                    <a:lnTo>
                      <a:pt x="62" y="146"/>
                    </a:lnTo>
                    <a:lnTo>
                      <a:pt x="58" y="146"/>
                    </a:lnTo>
                    <a:lnTo>
                      <a:pt x="56" y="148"/>
                    </a:lnTo>
                    <a:lnTo>
                      <a:pt x="40" y="158"/>
                    </a:lnTo>
                    <a:lnTo>
                      <a:pt x="40" y="158"/>
                    </a:lnTo>
                    <a:lnTo>
                      <a:pt x="38" y="158"/>
                    </a:lnTo>
                    <a:lnTo>
                      <a:pt x="36" y="158"/>
                    </a:lnTo>
                    <a:lnTo>
                      <a:pt x="28" y="150"/>
                    </a:lnTo>
                    <a:lnTo>
                      <a:pt x="28" y="150"/>
                    </a:lnTo>
                    <a:lnTo>
                      <a:pt x="28" y="149"/>
                    </a:lnTo>
                    <a:lnTo>
                      <a:pt x="28" y="146"/>
                    </a:lnTo>
                    <a:lnTo>
                      <a:pt x="38" y="130"/>
                    </a:lnTo>
                    <a:lnTo>
                      <a:pt x="38" y="130"/>
                    </a:lnTo>
                    <a:lnTo>
                      <a:pt x="40" y="128"/>
                    </a:lnTo>
                    <a:lnTo>
                      <a:pt x="40" y="125"/>
                    </a:lnTo>
                    <a:lnTo>
                      <a:pt x="40" y="122"/>
                    </a:lnTo>
                    <a:lnTo>
                      <a:pt x="38" y="120"/>
                    </a:lnTo>
                    <a:lnTo>
                      <a:pt x="36" y="114"/>
                    </a:lnTo>
                    <a:lnTo>
                      <a:pt x="36" y="114"/>
                    </a:lnTo>
                    <a:lnTo>
                      <a:pt x="35" y="111"/>
                    </a:lnTo>
                    <a:lnTo>
                      <a:pt x="32" y="109"/>
                    </a:lnTo>
                    <a:lnTo>
                      <a:pt x="30" y="107"/>
                    </a:lnTo>
                    <a:lnTo>
                      <a:pt x="28" y="106"/>
                    </a:lnTo>
                    <a:lnTo>
                      <a:pt x="9" y="102"/>
                    </a:lnTo>
                    <a:lnTo>
                      <a:pt x="9" y="102"/>
                    </a:lnTo>
                    <a:lnTo>
                      <a:pt x="8" y="101"/>
                    </a:lnTo>
                    <a:lnTo>
                      <a:pt x="7" y="98"/>
                    </a:lnTo>
                    <a:lnTo>
                      <a:pt x="7" y="98"/>
                    </a:lnTo>
                    <a:lnTo>
                      <a:pt x="7" y="94"/>
                    </a:lnTo>
                    <a:lnTo>
                      <a:pt x="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7" name="Freeform 336">
                <a:extLst>
                  <a:ext uri="{FF2B5EF4-FFF2-40B4-BE49-F238E27FC236}">
                    <a16:creationId xmlns:a16="http://schemas.microsoft.com/office/drawing/2014/main" id="{F91FFED0-F427-FCE7-0F87-16D6999624F9}"/>
                  </a:ext>
                </a:extLst>
              </p:cNvPr>
              <p:cNvSpPr>
                <a:spLocks noEditPoints="1"/>
              </p:cNvSpPr>
              <p:nvPr/>
            </p:nvSpPr>
            <p:spPr bwMode="auto">
              <a:xfrm>
                <a:off x="4000615" y="6009106"/>
                <a:ext cx="123825" cy="123825"/>
              </a:xfrm>
              <a:custGeom>
                <a:avLst/>
                <a:gdLst>
                  <a:gd name="T0" fmla="*/ 39 w 78"/>
                  <a:gd name="T1" fmla="*/ 78 h 78"/>
                  <a:gd name="T2" fmla="*/ 54 w 78"/>
                  <a:gd name="T3" fmla="*/ 76 h 78"/>
                  <a:gd name="T4" fmla="*/ 66 w 78"/>
                  <a:gd name="T5" fmla="*/ 67 h 78"/>
                  <a:gd name="T6" fmla="*/ 74 w 78"/>
                  <a:gd name="T7" fmla="*/ 55 h 78"/>
                  <a:gd name="T8" fmla="*/ 78 w 78"/>
                  <a:gd name="T9" fmla="*/ 40 h 78"/>
                  <a:gd name="T10" fmla="*/ 77 w 78"/>
                  <a:gd name="T11" fmla="*/ 32 h 78"/>
                  <a:gd name="T12" fmla="*/ 71 w 78"/>
                  <a:gd name="T13" fmla="*/ 18 h 78"/>
                  <a:gd name="T14" fmla="*/ 60 w 78"/>
                  <a:gd name="T15" fmla="*/ 7 h 78"/>
                  <a:gd name="T16" fmla="*/ 46 w 78"/>
                  <a:gd name="T17" fmla="*/ 1 h 78"/>
                  <a:gd name="T18" fmla="*/ 39 w 78"/>
                  <a:gd name="T19" fmla="*/ 0 h 78"/>
                  <a:gd name="T20" fmla="*/ 23 w 78"/>
                  <a:gd name="T21" fmla="*/ 4 h 78"/>
                  <a:gd name="T22" fmla="*/ 11 w 78"/>
                  <a:gd name="T23" fmla="*/ 12 h 78"/>
                  <a:gd name="T24" fmla="*/ 3 w 78"/>
                  <a:gd name="T25" fmla="*/ 25 h 78"/>
                  <a:gd name="T26" fmla="*/ 0 w 78"/>
                  <a:gd name="T27" fmla="*/ 40 h 78"/>
                  <a:gd name="T28" fmla="*/ 1 w 78"/>
                  <a:gd name="T29" fmla="*/ 47 h 78"/>
                  <a:gd name="T30" fmla="*/ 7 w 78"/>
                  <a:gd name="T31" fmla="*/ 61 h 78"/>
                  <a:gd name="T32" fmla="*/ 17 w 78"/>
                  <a:gd name="T33" fmla="*/ 73 h 78"/>
                  <a:gd name="T34" fmla="*/ 31 w 78"/>
                  <a:gd name="T35" fmla="*/ 78 h 78"/>
                  <a:gd name="T36" fmla="*/ 39 w 78"/>
                  <a:gd name="T37" fmla="*/ 78 h 78"/>
                  <a:gd name="T38" fmla="*/ 39 w 78"/>
                  <a:gd name="T39" fmla="*/ 7 h 78"/>
                  <a:gd name="T40" fmla="*/ 51 w 78"/>
                  <a:gd name="T41" fmla="*/ 9 h 78"/>
                  <a:gd name="T42" fmla="*/ 61 w 78"/>
                  <a:gd name="T43" fmla="*/ 16 h 78"/>
                  <a:gd name="T44" fmla="*/ 68 w 78"/>
                  <a:gd name="T45" fmla="*/ 27 h 78"/>
                  <a:gd name="T46" fmla="*/ 71 w 78"/>
                  <a:gd name="T47" fmla="*/ 40 h 78"/>
                  <a:gd name="T48" fmla="*/ 70 w 78"/>
                  <a:gd name="T49" fmla="*/ 46 h 78"/>
                  <a:gd name="T50" fmla="*/ 65 w 78"/>
                  <a:gd name="T51" fmla="*/ 57 h 78"/>
                  <a:gd name="T52" fmla="*/ 57 w 78"/>
                  <a:gd name="T53" fmla="*/ 66 h 78"/>
                  <a:gd name="T54" fmla="*/ 45 w 78"/>
                  <a:gd name="T55" fmla="*/ 71 h 78"/>
                  <a:gd name="T56" fmla="*/ 39 w 78"/>
                  <a:gd name="T57" fmla="*/ 71 h 78"/>
                  <a:gd name="T58" fmla="*/ 26 w 78"/>
                  <a:gd name="T59" fmla="*/ 69 h 78"/>
                  <a:gd name="T60" fmla="*/ 16 w 78"/>
                  <a:gd name="T61" fmla="*/ 62 h 78"/>
                  <a:gd name="T62" fmla="*/ 9 w 78"/>
                  <a:gd name="T63" fmla="*/ 52 h 78"/>
                  <a:gd name="T64" fmla="*/ 7 w 78"/>
                  <a:gd name="T65" fmla="*/ 40 h 78"/>
                  <a:gd name="T66" fmla="*/ 8 w 78"/>
                  <a:gd name="T67" fmla="*/ 33 h 78"/>
                  <a:gd name="T68" fmla="*/ 12 w 78"/>
                  <a:gd name="T69" fmla="*/ 21 h 78"/>
                  <a:gd name="T70" fmla="*/ 21 w 78"/>
                  <a:gd name="T71" fmla="*/ 13 h 78"/>
                  <a:gd name="T72" fmla="*/ 32 w 78"/>
                  <a:gd name="T73" fmla="*/ 8 h 78"/>
                  <a:gd name="T74" fmla="*/ 39 w 78"/>
                  <a:gd name="T7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39" y="78"/>
                    </a:moveTo>
                    <a:lnTo>
                      <a:pt x="39" y="78"/>
                    </a:lnTo>
                    <a:lnTo>
                      <a:pt x="46" y="78"/>
                    </a:lnTo>
                    <a:lnTo>
                      <a:pt x="54" y="76"/>
                    </a:lnTo>
                    <a:lnTo>
                      <a:pt x="60" y="73"/>
                    </a:lnTo>
                    <a:lnTo>
                      <a:pt x="66" y="67"/>
                    </a:lnTo>
                    <a:lnTo>
                      <a:pt x="71" y="61"/>
                    </a:lnTo>
                    <a:lnTo>
                      <a:pt x="74" y="55"/>
                    </a:lnTo>
                    <a:lnTo>
                      <a:pt x="77" y="47"/>
                    </a:lnTo>
                    <a:lnTo>
                      <a:pt x="78" y="40"/>
                    </a:lnTo>
                    <a:lnTo>
                      <a:pt x="78" y="40"/>
                    </a:lnTo>
                    <a:lnTo>
                      <a:pt x="77" y="32"/>
                    </a:lnTo>
                    <a:lnTo>
                      <a:pt x="74" y="25"/>
                    </a:lnTo>
                    <a:lnTo>
                      <a:pt x="71" y="18"/>
                    </a:lnTo>
                    <a:lnTo>
                      <a:pt x="66" y="12"/>
                    </a:lnTo>
                    <a:lnTo>
                      <a:pt x="60" y="7"/>
                    </a:lnTo>
                    <a:lnTo>
                      <a:pt x="54" y="4"/>
                    </a:lnTo>
                    <a:lnTo>
                      <a:pt x="46" y="1"/>
                    </a:lnTo>
                    <a:lnTo>
                      <a:pt x="39" y="0"/>
                    </a:lnTo>
                    <a:lnTo>
                      <a:pt x="39" y="0"/>
                    </a:lnTo>
                    <a:lnTo>
                      <a:pt x="31" y="1"/>
                    </a:lnTo>
                    <a:lnTo>
                      <a:pt x="23" y="4"/>
                    </a:lnTo>
                    <a:lnTo>
                      <a:pt x="17" y="7"/>
                    </a:lnTo>
                    <a:lnTo>
                      <a:pt x="11" y="12"/>
                    </a:lnTo>
                    <a:lnTo>
                      <a:pt x="7" y="18"/>
                    </a:lnTo>
                    <a:lnTo>
                      <a:pt x="3" y="25"/>
                    </a:lnTo>
                    <a:lnTo>
                      <a:pt x="1" y="32"/>
                    </a:lnTo>
                    <a:lnTo>
                      <a:pt x="0" y="40"/>
                    </a:lnTo>
                    <a:lnTo>
                      <a:pt x="0" y="40"/>
                    </a:lnTo>
                    <a:lnTo>
                      <a:pt x="1" y="47"/>
                    </a:lnTo>
                    <a:lnTo>
                      <a:pt x="3" y="55"/>
                    </a:lnTo>
                    <a:lnTo>
                      <a:pt x="7" y="61"/>
                    </a:lnTo>
                    <a:lnTo>
                      <a:pt x="11" y="67"/>
                    </a:lnTo>
                    <a:lnTo>
                      <a:pt x="17" y="73"/>
                    </a:lnTo>
                    <a:lnTo>
                      <a:pt x="23" y="76"/>
                    </a:lnTo>
                    <a:lnTo>
                      <a:pt x="31" y="78"/>
                    </a:lnTo>
                    <a:lnTo>
                      <a:pt x="39" y="78"/>
                    </a:lnTo>
                    <a:lnTo>
                      <a:pt x="39" y="78"/>
                    </a:lnTo>
                    <a:close/>
                    <a:moveTo>
                      <a:pt x="39" y="7"/>
                    </a:moveTo>
                    <a:lnTo>
                      <a:pt x="39" y="7"/>
                    </a:lnTo>
                    <a:lnTo>
                      <a:pt x="45" y="8"/>
                    </a:lnTo>
                    <a:lnTo>
                      <a:pt x="51" y="9"/>
                    </a:lnTo>
                    <a:lnTo>
                      <a:pt x="57" y="13"/>
                    </a:lnTo>
                    <a:lnTo>
                      <a:pt x="61" y="16"/>
                    </a:lnTo>
                    <a:lnTo>
                      <a:pt x="65" y="21"/>
                    </a:lnTo>
                    <a:lnTo>
                      <a:pt x="68" y="27"/>
                    </a:lnTo>
                    <a:lnTo>
                      <a:pt x="70" y="33"/>
                    </a:lnTo>
                    <a:lnTo>
                      <a:pt x="71" y="40"/>
                    </a:lnTo>
                    <a:lnTo>
                      <a:pt x="71" y="40"/>
                    </a:lnTo>
                    <a:lnTo>
                      <a:pt x="70" y="46"/>
                    </a:lnTo>
                    <a:lnTo>
                      <a:pt x="68" y="52"/>
                    </a:lnTo>
                    <a:lnTo>
                      <a:pt x="65" y="57"/>
                    </a:lnTo>
                    <a:lnTo>
                      <a:pt x="61" y="62"/>
                    </a:lnTo>
                    <a:lnTo>
                      <a:pt x="57" y="66"/>
                    </a:lnTo>
                    <a:lnTo>
                      <a:pt x="51" y="69"/>
                    </a:lnTo>
                    <a:lnTo>
                      <a:pt x="45" y="71"/>
                    </a:lnTo>
                    <a:lnTo>
                      <a:pt x="39" y="71"/>
                    </a:lnTo>
                    <a:lnTo>
                      <a:pt x="39" y="71"/>
                    </a:lnTo>
                    <a:lnTo>
                      <a:pt x="32" y="71"/>
                    </a:lnTo>
                    <a:lnTo>
                      <a:pt x="26" y="69"/>
                    </a:lnTo>
                    <a:lnTo>
                      <a:pt x="21" y="66"/>
                    </a:lnTo>
                    <a:lnTo>
                      <a:pt x="16" y="62"/>
                    </a:lnTo>
                    <a:lnTo>
                      <a:pt x="12" y="57"/>
                    </a:lnTo>
                    <a:lnTo>
                      <a:pt x="9" y="52"/>
                    </a:lnTo>
                    <a:lnTo>
                      <a:pt x="8" y="46"/>
                    </a:lnTo>
                    <a:lnTo>
                      <a:pt x="7" y="40"/>
                    </a:lnTo>
                    <a:lnTo>
                      <a:pt x="7" y="40"/>
                    </a:lnTo>
                    <a:lnTo>
                      <a:pt x="8" y="33"/>
                    </a:lnTo>
                    <a:lnTo>
                      <a:pt x="9" y="27"/>
                    </a:lnTo>
                    <a:lnTo>
                      <a:pt x="12" y="21"/>
                    </a:lnTo>
                    <a:lnTo>
                      <a:pt x="16" y="16"/>
                    </a:lnTo>
                    <a:lnTo>
                      <a:pt x="21" y="13"/>
                    </a:lnTo>
                    <a:lnTo>
                      <a:pt x="26" y="9"/>
                    </a:lnTo>
                    <a:lnTo>
                      <a:pt x="32" y="8"/>
                    </a:lnTo>
                    <a:lnTo>
                      <a:pt x="39" y="7"/>
                    </a:lnTo>
                    <a:lnTo>
                      <a:pt x="3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8" name="Freeform 337">
                <a:extLst>
                  <a:ext uri="{FF2B5EF4-FFF2-40B4-BE49-F238E27FC236}">
                    <a16:creationId xmlns:a16="http://schemas.microsoft.com/office/drawing/2014/main" id="{F52FDFAD-1573-F30F-607D-30CD1DA4DE52}"/>
                  </a:ext>
                </a:extLst>
              </p:cNvPr>
              <p:cNvSpPr>
                <a:spLocks noEditPoints="1"/>
              </p:cNvSpPr>
              <p:nvPr/>
            </p:nvSpPr>
            <p:spPr bwMode="auto">
              <a:xfrm>
                <a:off x="4187940" y="5856706"/>
                <a:ext cx="203200" cy="204788"/>
              </a:xfrm>
              <a:custGeom>
                <a:avLst/>
                <a:gdLst>
                  <a:gd name="T0" fmla="*/ 9 w 128"/>
                  <a:gd name="T1" fmla="*/ 39 h 129"/>
                  <a:gd name="T2" fmla="*/ 2 w 128"/>
                  <a:gd name="T3" fmla="*/ 43 h 129"/>
                  <a:gd name="T4" fmla="*/ 0 w 128"/>
                  <a:gd name="T5" fmla="*/ 55 h 129"/>
                  <a:gd name="T6" fmla="*/ 15 w 128"/>
                  <a:gd name="T7" fmla="*/ 67 h 129"/>
                  <a:gd name="T8" fmla="*/ 7 w 128"/>
                  <a:gd name="T9" fmla="*/ 84 h 129"/>
                  <a:gd name="T10" fmla="*/ 5 w 128"/>
                  <a:gd name="T11" fmla="*/ 94 h 129"/>
                  <a:gd name="T12" fmla="*/ 16 w 128"/>
                  <a:gd name="T13" fmla="*/ 104 h 129"/>
                  <a:gd name="T14" fmla="*/ 37 w 128"/>
                  <a:gd name="T15" fmla="*/ 103 h 129"/>
                  <a:gd name="T16" fmla="*/ 38 w 128"/>
                  <a:gd name="T17" fmla="*/ 121 h 129"/>
                  <a:gd name="T18" fmla="*/ 48 w 128"/>
                  <a:gd name="T19" fmla="*/ 128 h 129"/>
                  <a:gd name="T20" fmla="*/ 53 w 128"/>
                  <a:gd name="T21" fmla="*/ 129 h 129"/>
                  <a:gd name="T22" fmla="*/ 69 w 128"/>
                  <a:gd name="T23" fmla="*/ 111 h 129"/>
                  <a:gd name="T24" fmla="*/ 84 w 128"/>
                  <a:gd name="T25" fmla="*/ 121 h 129"/>
                  <a:gd name="T26" fmla="*/ 100 w 128"/>
                  <a:gd name="T27" fmla="*/ 117 h 129"/>
                  <a:gd name="T28" fmla="*/ 104 w 128"/>
                  <a:gd name="T29" fmla="*/ 109 h 129"/>
                  <a:gd name="T30" fmla="*/ 102 w 128"/>
                  <a:gd name="T31" fmla="*/ 90 h 129"/>
                  <a:gd name="T32" fmla="*/ 122 w 128"/>
                  <a:gd name="T33" fmla="*/ 88 h 129"/>
                  <a:gd name="T34" fmla="*/ 127 w 128"/>
                  <a:gd name="T35" fmla="*/ 80 h 129"/>
                  <a:gd name="T36" fmla="*/ 126 w 128"/>
                  <a:gd name="T37" fmla="*/ 69 h 129"/>
                  <a:gd name="T38" fmla="*/ 109 w 128"/>
                  <a:gd name="T39" fmla="*/ 55 h 129"/>
                  <a:gd name="T40" fmla="*/ 121 w 128"/>
                  <a:gd name="T41" fmla="*/ 41 h 129"/>
                  <a:gd name="T42" fmla="*/ 118 w 128"/>
                  <a:gd name="T43" fmla="*/ 27 h 129"/>
                  <a:gd name="T44" fmla="*/ 95 w 128"/>
                  <a:gd name="T45" fmla="*/ 28 h 129"/>
                  <a:gd name="T46" fmla="*/ 88 w 128"/>
                  <a:gd name="T47" fmla="*/ 22 h 129"/>
                  <a:gd name="T48" fmla="*/ 86 w 128"/>
                  <a:gd name="T49" fmla="*/ 3 h 129"/>
                  <a:gd name="T50" fmla="*/ 76 w 128"/>
                  <a:gd name="T51" fmla="*/ 0 h 129"/>
                  <a:gd name="T52" fmla="*/ 67 w 128"/>
                  <a:gd name="T53" fmla="*/ 4 h 129"/>
                  <a:gd name="T54" fmla="*/ 55 w 128"/>
                  <a:gd name="T55" fmla="*/ 18 h 129"/>
                  <a:gd name="T56" fmla="*/ 38 w 128"/>
                  <a:gd name="T57" fmla="*/ 5 h 129"/>
                  <a:gd name="T58" fmla="*/ 24 w 128"/>
                  <a:gd name="T59" fmla="*/ 12 h 129"/>
                  <a:gd name="T60" fmla="*/ 28 w 128"/>
                  <a:gd name="T61" fmla="*/ 32 h 129"/>
                  <a:gd name="T62" fmla="*/ 32 w 128"/>
                  <a:gd name="T63" fmla="*/ 39 h 129"/>
                  <a:gd name="T64" fmla="*/ 30 w 128"/>
                  <a:gd name="T65" fmla="*/ 17 h 129"/>
                  <a:gd name="T66" fmla="*/ 50 w 128"/>
                  <a:gd name="T67" fmla="*/ 24 h 129"/>
                  <a:gd name="T68" fmla="*/ 59 w 128"/>
                  <a:gd name="T69" fmla="*/ 24 h 129"/>
                  <a:gd name="T70" fmla="*/ 74 w 128"/>
                  <a:gd name="T71" fmla="*/ 7 h 129"/>
                  <a:gd name="T72" fmla="*/ 81 w 128"/>
                  <a:gd name="T73" fmla="*/ 8 h 129"/>
                  <a:gd name="T74" fmla="*/ 86 w 128"/>
                  <a:gd name="T75" fmla="*/ 31 h 129"/>
                  <a:gd name="T76" fmla="*/ 111 w 128"/>
                  <a:gd name="T77" fmla="*/ 31 h 129"/>
                  <a:gd name="T78" fmla="*/ 115 w 128"/>
                  <a:gd name="T79" fmla="*/ 39 h 129"/>
                  <a:gd name="T80" fmla="*/ 104 w 128"/>
                  <a:gd name="T81" fmla="*/ 60 h 129"/>
                  <a:gd name="T82" fmla="*/ 120 w 128"/>
                  <a:gd name="T83" fmla="*/ 74 h 129"/>
                  <a:gd name="T84" fmla="*/ 119 w 128"/>
                  <a:gd name="T85" fmla="*/ 82 h 129"/>
                  <a:gd name="T86" fmla="*/ 100 w 128"/>
                  <a:gd name="T87" fmla="*/ 83 h 129"/>
                  <a:gd name="T88" fmla="*/ 93 w 128"/>
                  <a:gd name="T89" fmla="*/ 98 h 129"/>
                  <a:gd name="T90" fmla="*/ 90 w 128"/>
                  <a:gd name="T91" fmla="*/ 116 h 129"/>
                  <a:gd name="T92" fmla="*/ 73 w 128"/>
                  <a:gd name="T93" fmla="*/ 103 h 129"/>
                  <a:gd name="T94" fmla="*/ 60 w 128"/>
                  <a:gd name="T95" fmla="*/ 109 h 129"/>
                  <a:gd name="T96" fmla="*/ 53 w 128"/>
                  <a:gd name="T97" fmla="*/ 122 h 129"/>
                  <a:gd name="T98" fmla="*/ 45 w 128"/>
                  <a:gd name="T99" fmla="*/ 118 h 129"/>
                  <a:gd name="T100" fmla="*/ 38 w 128"/>
                  <a:gd name="T101" fmla="*/ 95 h 129"/>
                  <a:gd name="T102" fmla="*/ 29 w 128"/>
                  <a:gd name="T103" fmla="*/ 94 h 129"/>
                  <a:gd name="T104" fmla="*/ 12 w 128"/>
                  <a:gd name="T105" fmla="*/ 90 h 129"/>
                  <a:gd name="T106" fmla="*/ 24 w 128"/>
                  <a:gd name="T107" fmla="*/ 72 h 129"/>
                  <a:gd name="T108" fmla="*/ 7 w 128"/>
                  <a:gd name="T109" fmla="*/ 54 h 129"/>
                  <a:gd name="T110" fmla="*/ 7 w 128"/>
                  <a:gd name="T111" fmla="*/ 49 h 129"/>
                  <a:gd name="T112" fmla="*/ 22 w 128"/>
                  <a:gd name="T113" fmla="*/ 4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9">
                    <a:moveTo>
                      <a:pt x="24" y="38"/>
                    </a:moveTo>
                    <a:lnTo>
                      <a:pt x="24" y="38"/>
                    </a:lnTo>
                    <a:lnTo>
                      <a:pt x="22" y="39"/>
                    </a:lnTo>
                    <a:lnTo>
                      <a:pt x="9" y="39"/>
                    </a:lnTo>
                    <a:lnTo>
                      <a:pt x="9" y="39"/>
                    </a:lnTo>
                    <a:lnTo>
                      <a:pt x="7" y="39"/>
                    </a:lnTo>
                    <a:lnTo>
                      <a:pt x="4" y="40"/>
                    </a:lnTo>
                    <a:lnTo>
                      <a:pt x="3" y="42"/>
                    </a:lnTo>
                    <a:lnTo>
                      <a:pt x="2" y="43"/>
                    </a:lnTo>
                    <a:lnTo>
                      <a:pt x="2" y="43"/>
                    </a:lnTo>
                    <a:lnTo>
                      <a:pt x="1" y="48"/>
                    </a:lnTo>
                    <a:lnTo>
                      <a:pt x="1" y="48"/>
                    </a:lnTo>
                    <a:lnTo>
                      <a:pt x="0" y="53"/>
                    </a:lnTo>
                    <a:lnTo>
                      <a:pt x="0" y="53"/>
                    </a:lnTo>
                    <a:lnTo>
                      <a:pt x="0" y="55"/>
                    </a:lnTo>
                    <a:lnTo>
                      <a:pt x="0" y="58"/>
                    </a:lnTo>
                    <a:lnTo>
                      <a:pt x="2" y="59"/>
                    </a:lnTo>
                    <a:lnTo>
                      <a:pt x="3" y="61"/>
                    </a:lnTo>
                    <a:lnTo>
                      <a:pt x="15" y="67"/>
                    </a:lnTo>
                    <a:lnTo>
                      <a:pt x="15" y="67"/>
                    </a:lnTo>
                    <a:lnTo>
                      <a:pt x="16" y="69"/>
                    </a:lnTo>
                    <a:lnTo>
                      <a:pt x="17" y="74"/>
                    </a:lnTo>
                    <a:lnTo>
                      <a:pt x="17" y="74"/>
                    </a:lnTo>
                    <a:lnTo>
                      <a:pt x="16" y="75"/>
                    </a:lnTo>
                    <a:lnTo>
                      <a:pt x="7" y="84"/>
                    </a:lnTo>
                    <a:lnTo>
                      <a:pt x="7" y="84"/>
                    </a:lnTo>
                    <a:lnTo>
                      <a:pt x="5" y="87"/>
                    </a:lnTo>
                    <a:lnTo>
                      <a:pt x="4" y="89"/>
                    </a:lnTo>
                    <a:lnTo>
                      <a:pt x="4" y="91"/>
                    </a:lnTo>
                    <a:lnTo>
                      <a:pt x="5" y="94"/>
                    </a:lnTo>
                    <a:lnTo>
                      <a:pt x="10" y="101"/>
                    </a:lnTo>
                    <a:lnTo>
                      <a:pt x="10" y="101"/>
                    </a:lnTo>
                    <a:lnTo>
                      <a:pt x="11" y="103"/>
                    </a:lnTo>
                    <a:lnTo>
                      <a:pt x="14" y="104"/>
                    </a:lnTo>
                    <a:lnTo>
                      <a:pt x="16" y="104"/>
                    </a:lnTo>
                    <a:lnTo>
                      <a:pt x="18" y="104"/>
                    </a:lnTo>
                    <a:lnTo>
                      <a:pt x="31" y="101"/>
                    </a:lnTo>
                    <a:lnTo>
                      <a:pt x="31" y="101"/>
                    </a:lnTo>
                    <a:lnTo>
                      <a:pt x="33" y="101"/>
                    </a:lnTo>
                    <a:lnTo>
                      <a:pt x="37" y="103"/>
                    </a:lnTo>
                    <a:lnTo>
                      <a:pt x="37" y="103"/>
                    </a:lnTo>
                    <a:lnTo>
                      <a:pt x="38" y="105"/>
                    </a:lnTo>
                    <a:lnTo>
                      <a:pt x="38" y="118"/>
                    </a:lnTo>
                    <a:lnTo>
                      <a:pt x="38" y="118"/>
                    </a:lnTo>
                    <a:lnTo>
                      <a:pt x="38" y="121"/>
                    </a:lnTo>
                    <a:lnTo>
                      <a:pt x="39" y="123"/>
                    </a:lnTo>
                    <a:lnTo>
                      <a:pt x="42" y="125"/>
                    </a:lnTo>
                    <a:lnTo>
                      <a:pt x="43" y="126"/>
                    </a:lnTo>
                    <a:lnTo>
                      <a:pt x="43" y="126"/>
                    </a:lnTo>
                    <a:lnTo>
                      <a:pt x="48" y="128"/>
                    </a:lnTo>
                    <a:lnTo>
                      <a:pt x="48" y="128"/>
                    </a:lnTo>
                    <a:lnTo>
                      <a:pt x="52" y="129"/>
                    </a:lnTo>
                    <a:lnTo>
                      <a:pt x="52" y="129"/>
                    </a:lnTo>
                    <a:lnTo>
                      <a:pt x="53" y="129"/>
                    </a:lnTo>
                    <a:lnTo>
                      <a:pt x="53" y="129"/>
                    </a:lnTo>
                    <a:lnTo>
                      <a:pt x="57" y="128"/>
                    </a:lnTo>
                    <a:lnTo>
                      <a:pt x="60" y="124"/>
                    </a:lnTo>
                    <a:lnTo>
                      <a:pt x="66" y="112"/>
                    </a:lnTo>
                    <a:lnTo>
                      <a:pt x="66" y="112"/>
                    </a:lnTo>
                    <a:lnTo>
                      <a:pt x="69" y="111"/>
                    </a:lnTo>
                    <a:lnTo>
                      <a:pt x="73" y="110"/>
                    </a:lnTo>
                    <a:lnTo>
                      <a:pt x="73" y="110"/>
                    </a:lnTo>
                    <a:lnTo>
                      <a:pt x="74" y="111"/>
                    </a:lnTo>
                    <a:lnTo>
                      <a:pt x="84" y="121"/>
                    </a:lnTo>
                    <a:lnTo>
                      <a:pt x="84" y="121"/>
                    </a:lnTo>
                    <a:lnTo>
                      <a:pt x="86" y="122"/>
                    </a:lnTo>
                    <a:lnTo>
                      <a:pt x="88" y="123"/>
                    </a:lnTo>
                    <a:lnTo>
                      <a:pt x="91" y="123"/>
                    </a:lnTo>
                    <a:lnTo>
                      <a:pt x="93" y="122"/>
                    </a:lnTo>
                    <a:lnTo>
                      <a:pt x="100" y="117"/>
                    </a:lnTo>
                    <a:lnTo>
                      <a:pt x="100" y="117"/>
                    </a:lnTo>
                    <a:lnTo>
                      <a:pt x="102" y="116"/>
                    </a:lnTo>
                    <a:lnTo>
                      <a:pt x="104" y="114"/>
                    </a:lnTo>
                    <a:lnTo>
                      <a:pt x="104" y="111"/>
                    </a:lnTo>
                    <a:lnTo>
                      <a:pt x="104" y="109"/>
                    </a:lnTo>
                    <a:lnTo>
                      <a:pt x="100" y="96"/>
                    </a:lnTo>
                    <a:lnTo>
                      <a:pt x="100" y="96"/>
                    </a:lnTo>
                    <a:lnTo>
                      <a:pt x="100" y="94"/>
                    </a:lnTo>
                    <a:lnTo>
                      <a:pt x="102" y="90"/>
                    </a:lnTo>
                    <a:lnTo>
                      <a:pt x="102" y="90"/>
                    </a:lnTo>
                    <a:lnTo>
                      <a:pt x="105" y="89"/>
                    </a:lnTo>
                    <a:lnTo>
                      <a:pt x="118" y="89"/>
                    </a:lnTo>
                    <a:lnTo>
                      <a:pt x="118" y="89"/>
                    </a:lnTo>
                    <a:lnTo>
                      <a:pt x="120" y="89"/>
                    </a:lnTo>
                    <a:lnTo>
                      <a:pt x="122" y="88"/>
                    </a:lnTo>
                    <a:lnTo>
                      <a:pt x="125" y="87"/>
                    </a:lnTo>
                    <a:lnTo>
                      <a:pt x="126" y="84"/>
                    </a:lnTo>
                    <a:lnTo>
                      <a:pt x="126" y="84"/>
                    </a:lnTo>
                    <a:lnTo>
                      <a:pt x="127" y="80"/>
                    </a:lnTo>
                    <a:lnTo>
                      <a:pt x="127" y="80"/>
                    </a:lnTo>
                    <a:lnTo>
                      <a:pt x="128" y="76"/>
                    </a:lnTo>
                    <a:lnTo>
                      <a:pt x="128" y="76"/>
                    </a:lnTo>
                    <a:lnTo>
                      <a:pt x="128" y="73"/>
                    </a:lnTo>
                    <a:lnTo>
                      <a:pt x="127" y="70"/>
                    </a:lnTo>
                    <a:lnTo>
                      <a:pt x="126" y="69"/>
                    </a:lnTo>
                    <a:lnTo>
                      <a:pt x="123" y="67"/>
                    </a:lnTo>
                    <a:lnTo>
                      <a:pt x="112" y="61"/>
                    </a:lnTo>
                    <a:lnTo>
                      <a:pt x="112" y="61"/>
                    </a:lnTo>
                    <a:lnTo>
                      <a:pt x="111" y="60"/>
                    </a:lnTo>
                    <a:lnTo>
                      <a:pt x="109" y="55"/>
                    </a:lnTo>
                    <a:lnTo>
                      <a:pt x="109" y="55"/>
                    </a:lnTo>
                    <a:lnTo>
                      <a:pt x="111" y="53"/>
                    </a:lnTo>
                    <a:lnTo>
                      <a:pt x="120" y="43"/>
                    </a:lnTo>
                    <a:lnTo>
                      <a:pt x="120" y="43"/>
                    </a:lnTo>
                    <a:lnTo>
                      <a:pt x="121" y="41"/>
                    </a:lnTo>
                    <a:lnTo>
                      <a:pt x="122" y="39"/>
                    </a:lnTo>
                    <a:lnTo>
                      <a:pt x="122" y="36"/>
                    </a:lnTo>
                    <a:lnTo>
                      <a:pt x="121" y="34"/>
                    </a:lnTo>
                    <a:lnTo>
                      <a:pt x="118" y="27"/>
                    </a:lnTo>
                    <a:lnTo>
                      <a:pt x="118" y="27"/>
                    </a:lnTo>
                    <a:lnTo>
                      <a:pt x="115" y="25"/>
                    </a:lnTo>
                    <a:lnTo>
                      <a:pt x="113" y="24"/>
                    </a:lnTo>
                    <a:lnTo>
                      <a:pt x="111" y="24"/>
                    </a:lnTo>
                    <a:lnTo>
                      <a:pt x="108" y="24"/>
                    </a:lnTo>
                    <a:lnTo>
                      <a:pt x="95" y="28"/>
                    </a:lnTo>
                    <a:lnTo>
                      <a:pt x="95" y="28"/>
                    </a:lnTo>
                    <a:lnTo>
                      <a:pt x="93" y="27"/>
                    </a:lnTo>
                    <a:lnTo>
                      <a:pt x="90" y="25"/>
                    </a:lnTo>
                    <a:lnTo>
                      <a:pt x="90" y="25"/>
                    </a:lnTo>
                    <a:lnTo>
                      <a:pt x="88" y="22"/>
                    </a:lnTo>
                    <a:lnTo>
                      <a:pt x="88" y="10"/>
                    </a:lnTo>
                    <a:lnTo>
                      <a:pt x="88" y="10"/>
                    </a:lnTo>
                    <a:lnTo>
                      <a:pt x="88" y="7"/>
                    </a:lnTo>
                    <a:lnTo>
                      <a:pt x="87" y="5"/>
                    </a:lnTo>
                    <a:lnTo>
                      <a:pt x="86" y="3"/>
                    </a:lnTo>
                    <a:lnTo>
                      <a:pt x="84" y="1"/>
                    </a:lnTo>
                    <a:lnTo>
                      <a:pt x="84" y="1"/>
                    </a:lnTo>
                    <a:lnTo>
                      <a:pt x="79" y="0"/>
                    </a:lnTo>
                    <a:lnTo>
                      <a:pt x="79" y="0"/>
                    </a:lnTo>
                    <a:lnTo>
                      <a:pt x="76" y="0"/>
                    </a:lnTo>
                    <a:lnTo>
                      <a:pt x="76" y="0"/>
                    </a:lnTo>
                    <a:lnTo>
                      <a:pt x="74" y="0"/>
                    </a:lnTo>
                    <a:lnTo>
                      <a:pt x="74" y="0"/>
                    </a:lnTo>
                    <a:lnTo>
                      <a:pt x="70" y="1"/>
                    </a:lnTo>
                    <a:lnTo>
                      <a:pt x="67" y="4"/>
                    </a:lnTo>
                    <a:lnTo>
                      <a:pt x="60" y="15"/>
                    </a:lnTo>
                    <a:lnTo>
                      <a:pt x="60" y="15"/>
                    </a:lnTo>
                    <a:lnTo>
                      <a:pt x="59" y="17"/>
                    </a:lnTo>
                    <a:lnTo>
                      <a:pt x="55" y="18"/>
                    </a:lnTo>
                    <a:lnTo>
                      <a:pt x="55" y="18"/>
                    </a:lnTo>
                    <a:lnTo>
                      <a:pt x="52" y="17"/>
                    </a:lnTo>
                    <a:lnTo>
                      <a:pt x="43" y="7"/>
                    </a:lnTo>
                    <a:lnTo>
                      <a:pt x="43" y="7"/>
                    </a:lnTo>
                    <a:lnTo>
                      <a:pt x="40" y="6"/>
                    </a:lnTo>
                    <a:lnTo>
                      <a:pt x="38" y="5"/>
                    </a:lnTo>
                    <a:lnTo>
                      <a:pt x="36" y="5"/>
                    </a:lnTo>
                    <a:lnTo>
                      <a:pt x="33" y="6"/>
                    </a:lnTo>
                    <a:lnTo>
                      <a:pt x="26" y="11"/>
                    </a:lnTo>
                    <a:lnTo>
                      <a:pt x="26" y="11"/>
                    </a:lnTo>
                    <a:lnTo>
                      <a:pt x="24" y="12"/>
                    </a:lnTo>
                    <a:lnTo>
                      <a:pt x="24" y="14"/>
                    </a:lnTo>
                    <a:lnTo>
                      <a:pt x="23" y="17"/>
                    </a:lnTo>
                    <a:lnTo>
                      <a:pt x="23" y="19"/>
                    </a:lnTo>
                    <a:lnTo>
                      <a:pt x="28" y="32"/>
                    </a:lnTo>
                    <a:lnTo>
                      <a:pt x="28" y="32"/>
                    </a:lnTo>
                    <a:lnTo>
                      <a:pt x="26" y="34"/>
                    </a:lnTo>
                    <a:lnTo>
                      <a:pt x="24" y="38"/>
                    </a:lnTo>
                    <a:close/>
                    <a:moveTo>
                      <a:pt x="30" y="42"/>
                    </a:moveTo>
                    <a:lnTo>
                      <a:pt x="32" y="39"/>
                    </a:lnTo>
                    <a:lnTo>
                      <a:pt x="32" y="39"/>
                    </a:lnTo>
                    <a:lnTo>
                      <a:pt x="35" y="34"/>
                    </a:lnTo>
                    <a:lnTo>
                      <a:pt x="35" y="29"/>
                    </a:lnTo>
                    <a:lnTo>
                      <a:pt x="30" y="17"/>
                    </a:lnTo>
                    <a:lnTo>
                      <a:pt x="30" y="17"/>
                    </a:lnTo>
                    <a:lnTo>
                      <a:pt x="30" y="17"/>
                    </a:lnTo>
                    <a:lnTo>
                      <a:pt x="37" y="12"/>
                    </a:lnTo>
                    <a:lnTo>
                      <a:pt x="38" y="13"/>
                    </a:lnTo>
                    <a:lnTo>
                      <a:pt x="48" y="22"/>
                    </a:lnTo>
                    <a:lnTo>
                      <a:pt x="48" y="22"/>
                    </a:lnTo>
                    <a:lnTo>
                      <a:pt x="50" y="24"/>
                    </a:lnTo>
                    <a:lnTo>
                      <a:pt x="55" y="25"/>
                    </a:lnTo>
                    <a:lnTo>
                      <a:pt x="55" y="25"/>
                    </a:lnTo>
                    <a:lnTo>
                      <a:pt x="56" y="25"/>
                    </a:lnTo>
                    <a:lnTo>
                      <a:pt x="59" y="24"/>
                    </a:lnTo>
                    <a:lnTo>
                      <a:pt x="59" y="24"/>
                    </a:lnTo>
                    <a:lnTo>
                      <a:pt x="64" y="22"/>
                    </a:lnTo>
                    <a:lnTo>
                      <a:pt x="67" y="19"/>
                    </a:lnTo>
                    <a:lnTo>
                      <a:pt x="73" y="7"/>
                    </a:lnTo>
                    <a:lnTo>
                      <a:pt x="73" y="7"/>
                    </a:lnTo>
                    <a:lnTo>
                      <a:pt x="74" y="7"/>
                    </a:lnTo>
                    <a:lnTo>
                      <a:pt x="74" y="7"/>
                    </a:lnTo>
                    <a:lnTo>
                      <a:pt x="78" y="7"/>
                    </a:lnTo>
                    <a:lnTo>
                      <a:pt x="78" y="7"/>
                    </a:lnTo>
                    <a:lnTo>
                      <a:pt x="81" y="8"/>
                    </a:lnTo>
                    <a:lnTo>
                      <a:pt x="81" y="8"/>
                    </a:lnTo>
                    <a:lnTo>
                      <a:pt x="81" y="10"/>
                    </a:lnTo>
                    <a:lnTo>
                      <a:pt x="81" y="22"/>
                    </a:lnTo>
                    <a:lnTo>
                      <a:pt x="81" y="22"/>
                    </a:lnTo>
                    <a:lnTo>
                      <a:pt x="83" y="27"/>
                    </a:lnTo>
                    <a:lnTo>
                      <a:pt x="86" y="31"/>
                    </a:lnTo>
                    <a:lnTo>
                      <a:pt x="90" y="33"/>
                    </a:lnTo>
                    <a:lnTo>
                      <a:pt x="90" y="33"/>
                    </a:lnTo>
                    <a:lnTo>
                      <a:pt x="93" y="35"/>
                    </a:lnTo>
                    <a:lnTo>
                      <a:pt x="98" y="34"/>
                    </a:lnTo>
                    <a:lnTo>
                      <a:pt x="111" y="31"/>
                    </a:lnTo>
                    <a:lnTo>
                      <a:pt x="111" y="31"/>
                    </a:lnTo>
                    <a:lnTo>
                      <a:pt x="111" y="31"/>
                    </a:lnTo>
                    <a:lnTo>
                      <a:pt x="115" y="38"/>
                    </a:lnTo>
                    <a:lnTo>
                      <a:pt x="115" y="38"/>
                    </a:lnTo>
                    <a:lnTo>
                      <a:pt x="115" y="39"/>
                    </a:lnTo>
                    <a:lnTo>
                      <a:pt x="106" y="48"/>
                    </a:lnTo>
                    <a:lnTo>
                      <a:pt x="106" y="48"/>
                    </a:lnTo>
                    <a:lnTo>
                      <a:pt x="104" y="52"/>
                    </a:lnTo>
                    <a:lnTo>
                      <a:pt x="102" y="56"/>
                    </a:lnTo>
                    <a:lnTo>
                      <a:pt x="104" y="60"/>
                    </a:lnTo>
                    <a:lnTo>
                      <a:pt x="104" y="60"/>
                    </a:lnTo>
                    <a:lnTo>
                      <a:pt x="105" y="65"/>
                    </a:lnTo>
                    <a:lnTo>
                      <a:pt x="108" y="68"/>
                    </a:lnTo>
                    <a:lnTo>
                      <a:pt x="120" y="74"/>
                    </a:lnTo>
                    <a:lnTo>
                      <a:pt x="120" y="74"/>
                    </a:lnTo>
                    <a:lnTo>
                      <a:pt x="121" y="75"/>
                    </a:lnTo>
                    <a:lnTo>
                      <a:pt x="121" y="75"/>
                    </a:lnTo>
                    <a:lnTo>
                      <a:pt x="120" y="79"/>
                    </a:lnTo>
                    <a:lnTo>
                      <a:pt x="120" y="79"/>
                    </a:lnTo>
                    <a:lnTo>
                      <a:pt x="119" y="82"/>
                    </a:lnTo>
                    <a:lnTo>
                      <a:pt x="119" y="82"/>
                    </a:lnTo>
                    <a:lnTo>
                      <a:pt x="118" y="82"/>
                    </a:lnTo>
                    <a:lnTo>
                      <a:pt x="105" y="82"/>
                    </a:lnTo>
                    <a:lnTo>
                      <a:pt x="105" y="82"/>
                    </a:lnTo>
                    <a:lnTo>
                      <a:pt x="100" y="83"/>
                    </a:lnTo>
                    <a:lnTo>
                      <a:pt x="97" y="87"/>
                    </a:lnTo>
                    <a:lnTo>
                      <a:pt x="94" y="89"/>
                    </a:lnTo>
                    <a:lnTo>
                      <a:pt x="94" y="89"/>
                    </a:lnTo>
                    <a:lnTo>
                      <a:pt x="93" y="94"/>
                    </a:lnTo>
                    <a:lnTo>
                      <a:pt x="93" y="98"/>
                    </a:lnTo>
                    <a:lnTo>
                      <a:pt x="97" y="111"/>
                    </a:lnTo>
                    <a:lnTo>
                      <a:pt x="97" y="111"/>
                    </a:lnTo>
                    <a:lnTo>
                      <a:pt x="97" y="111"/>
                    </a:lnTo>
                    <a:lnTo>
                      <a:pt x="90" y="116"/>
                    </a:lnTo>
                    <a:lnTo>
                      <a:pt x="90" y="116"/>
                    </a:lnTo>
                    <a:lnTo>
                      <a:pt x="80" y="107"/>
                    </a:lnTo>
                    <a:lnTo>
                      <a:pt x="80" y="107"/>
                    </a:lnTo>
                    <a:lnTo>
                      <a:pt x="77" y="104"/>
                    </a:lnTo>
                    <a:lnTo>
                      <a:pt x="73" y="103"/>
                    </a:lnTo>
                    <a:lnTo>
                      <a:pt x="73" y="103"/>
                    </a:lnTo>
                    <a:lnTo>
                      <a:pt x="72" y="103"/>
                    </a:lnTo>
                    <a:lnTo>
                      <a:pt x="67" y="104"/>
                    </a:lnTo>
                    <a:lnTo>
                      <a:pt x="67" y="104"/>
                    </a:lnTo>
                    <a:lnTo>
                      <a:pt x="63" y="105"/>
                    </a:lnTo>
                    <a:lnTo>
                      <a:pt x="60" y="109"/>
                    </a:lnTo>
                    <a:lnTo>
                      <a:pt x="53" y="121"/>
                    </a:lnTo>
                    <a:lnTo>
                      <a:pt x="53" y="121"/>
                    </a:lnTo>
                    <a:lnTo>
                      <a:pt x="53" y="122"/>
                    </a:lnTo>
                    <a:lnTo>
                      <a:pt x="53" y="122"/>
                    </a:lnTo>
                    <a:lnTo>
                      <a:pt x="53" y="122"/>
                    </a:lnTo>
                    <a:lnTo>
                      <a:pt x="50" y="121"/>
                    </a:lnTo>
                    <a:lnTo>
                      <a:pt x="50" y="121"/>
                    </a:lnTo>
                    <a:lnTo>
                      <a:pt x="46" y="119"/>
                    </a:lnTo>
                    <a:lnTo>
                      <a:pt x="46" y="119"/>
                    </a:lnTo>
                    <a:lnTo>
                      <a:pt x="45" y="118"/>
                    </a:lnTo>
                    <a:lnTo>
                      <a:pt x="45" y="105"/>
                    </a:lnTo>
                    <a:lnTo>
                      <a:pt x="45" y="105"/>
                    </a:lnTo>
                    <a:lnTo>
                      <a:pt x="44" y="101"/>
                    </a:lnTo>
                    <a:lnTo>
                      <a:pt x="42" y="97"/>
                    </a:lnTo>
                    <a:lnTo>
                      <a:pt x="38" y="95"/>
                    </a:lnTo>
                    <a:lnTo>
                      <a:pt x="38" y="95"/>
                    </a:lnTo>
                    <a:lnTo>
                      <a:pt x="35" y="94"/>
                    </a:lnTo>
                    <a:lnTo>
                      <a:pt x="31" y="93"/>
                    </a:lnTo>
                    <a:lnTo>
                      <a:pt x="31" y="93"/>
                    </a:lnTo>
                    <a:lnTo>
                      <a:pt x="29" y="94"/>
                    </a:lnTo>
                    <a:lnTo>
                      <a:pt x="16" y="97"/>
                    </a:lnTo>
                    <a:lnTo>
                      <a:pt x="16" y="97"/>
                    </a:lnTo>
                    <a:lnTo>
                      <a:pt x="16" y="97"/>
                    </a:lnTo>
                    <a:lnTo>
                      <a:pt x="12" y="90"/>
                    </a:lnTo>
                    <a:lnTo>
                      <a:pt x="12" y="90"/>
                    </a:lnTo>
                    <a:lnTo>
                      <a:pt x="12" y="90"/>
                    </a:lnTo>
                    <a:lnTo>
                      <a:pt x="22" y="81"/>
                    </a:lnTo>
                    <a:lnTo>
                      <a:pt x="22" y="81"/>
                    </a:lnTo>
                    <a:lnTo>
                      <a:pt x="24" y="76"/>
                    </a:lnTo>
                    <a:lnTo>
                      <a:pt x="24" y="72"/>
                    </a:lnTo>
                    <a:lnTo>
                      <a:pt x="23" y="68"/>
                    </a:lnTo>
                    <a:lnTo>
                      <a:pt x="23" y="68"/>
                    </a:lnTo>
                    <a:lnTo>
                      <a:pt x="22" y="63"/>
                    </a:lnTo>
                    <a:lnTo>
                      <a:pt x="18" y="61"/>
                    </a:lnTo>
                    <a:lnTo>
                      <a:pt x="7" y="54"/>
                    </a:lnTo>
                    <a:lnTo>
                      <a:pt x="7" y="54"/>
                    </a:lnTo>
                    <a:lnTo>
                      <a:pt x="7" y="54"/>
                    </a:lnTo>
                    <a:lnTo>
                      <a:pt x="7" y="54"/>
                    </a:lnTo>
                    <a:lnTo>
                      <a:pt x="7" y="49"/>
                    </a:lnTo>
                    <a:lnTo>
                      <a:pt x="7" y="49"/>
                    </a:lnTo>
                    <a:lnTo>
                      <a:pt x="8" y="46"/>
                    </a:lnTo>
                    <a:lnTo>
                      <a:pt x="8" y="46"/>
                    </a:lnTo>
                    <a:lnTo>
                      <a:pt x="9" y="46"/>
                    </a:lnTo>
                    <a:lnTo>
                      <a:pt x="22" y="46"/>
                    </a:lnTo>
                    <a:lnTo>
                      <a:pt x="22" y="46"/>
                    </a:lnTo>
                    <a:lnTo>
                      <a:pt x="26" y="45"/>
                    </a:lnTo>
                    <a:lnTo>
                      <a:pt x="30" y="42"/>
                    </a:lnTo>
                    <a:lnTo>
                      <a:pt x="3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9" name="Freeform 338">
                <a:extLst>
                  <a:ext uri="{FF2B5EF4-FFF2-40B4-BE49-F238E27FC236}">
                    <a16:creationId xmlns:a16="http://schemas.microsoft.com/office/drawing/2014/main" id="{97813304-3F12-0982-BD0A-E8E25FA6F409}"/>
                  </a:ext>
                </a:extLst>
              </p:cNvPr>
              <p:cNvSpPr>
                <a:spLocks noEditPoints="1"/>
              </p:cNvSpPr>
              <p:nvPr/>
            </p:nvSpPr>
            <p:spPr bwMode="auto">
              <a:xfrm>
                <a:off x="4254615" y="5923381"/>
                <a:ext cx="68263" cy="69850"/>
              </a:xfrm>
              <a:custGeom>
                <a:avLst/>
                <a:gdLst>
                  <a:gd name="T0" fmla="*/ 22 w 43"/>
                  <a:gd name="T1" fmla="*/ 44 h 44"/>
                  <a:gd name="T2" fmla="*/ 22 w 43"/>
                  <a:gd name="T3" fmla="*/ 44 h 44"/>
                  <a:gd name="T4" fmla="*/ 25 w 43"/>
                  <a:gd name="T5" fmla="*/ 44 h 44"/>
                  <a:gd name="T6" fmla="*/ 30 w 43"/>
                  <a:gd name="T7" fmla="*/ 41 h 44"/>
                  <a:gd name="T8" fmla="*/ 34 w 43"/>
                  <a:gd name="T9" fmla="*/ 40 h 44"/>
                  <a:gd name="T10" fmla="*/ 37 w 43"/>
                  <a:gd name="T11" fmla="*/ 38 h 44"/>
                  <a:gd name="T12" fmla="*/ 39 w 43"/>
                  <a:gd name="T13" fmla="*/ 34 h 44"/>
                  <a:gd name="T14" fmla="*/ 42 w 43"/>
                  <a:gd name="T15" fmla="*/ 31 h 44"/>
                  <a:gd name="T16" fmla="*/ 43 w 43"/>
                  <a:gd name="T17" fmla="*/ 26 h 44"/>
                  <a:gd name="T18" fmla="*/ 43 w 43"/>
                  <a:gd name="T19" fmla="*/ 23 h 44"/>
                  <a:gd name="T20" fmla="*/ 43 w 43"/>
                  <a:gd name="T21" fmla="*/ 23 h 44"/>
                  <a:gd name="T22" fmla="*/ 43 w 43"/>
                  <a:gd name="T23" fmla="*/ 18 h 44"/>
                  <a:gd name="T24" fmla="*/ 42 w 43"/>
                  <a:gd name="T25" fmla="*/ 13 h 44"/>
                  <a:gd name="T26" fmla="*/ 39 w 43"/>
                  <a:gd name="T27" fmla="*/ 10 h 44"/>
                  <a:gd name="T28" fmla="*/ 37 w 43"/>
                  <a:gd name="T29" fmla="*/ 7 h 44"/>
                  <a:gd name="T30" fmla="*/ 34 w 43"/>
                  <a:gd name="T31" fmla="*/ 4 h 44"/>
                  <a:gd name="T32" fmla="*/ 30 w 43"/>
                  <a:gd name="T33" fmla="*/ 3 h 44"/>
                  <a:gd name="T34" fmla="*/ 25 w 43"/>
                  <a:gd name="T35" fmla="*/ 1 h 44"/>
                  <a:gd name="T36" fmla="*/ 22 w 43"/>
                  <a:gd name="T37" fmla="*/ 0 h 44"/>
                  <a:gd name="T38" fmla="*/ 22 w 43"/>
                  <a:gd name="T39" fmla="*/ 0 h 44"/>
                  <a:gd name="T40" fmla="*/ 17 w 43"/>
                  <a:gd name="T41" fmla="*/ 1 h 44"/>
                  <a:gd name="T42" fmla="*/ 14 w 43"/>
                  <a:gd name="T43" fmla="*/ 3 h 44"/>
                  <a:gd name="T44" fmla="*/ 9 w 43"/>
                  <a:gd name="T45" fmla="*/ 4 h 44"/>
                  <a:gd name="T46" fmla="*/ 7 w 43"/>
                  <a:gd name="T47" fmla="*/ 7 h 44"/>
                  <a:gd name="T48" fmla="*/ 4 w 43"/>
                  <a:gd name="T49" fmla="*/ 10 h 44"/>
                  <a:gd name="T50" fmla="*/ 2 w 43"/>
                  <a:gd name="T51" fmla="*/ 13 h 44"/>
                  <a:gd name="T52" fmla="*/ 1 w 43"/>
                  <a:gd name="T53" fmla="*/ 18 h 44"/>
                  <a:gd name="T54" fmla="*/ 0 w 43"/>
                  <a:gd name="T55" fmla="*/ 23 h 44"/>
                  <a:gd name="T56" fmla="*/ 0 w 43"/>
                  <a:gd name="T57" fmla="*/ 23 h 44"/>
                  <a:gd name="T58" fmla="*/ 1 w 43"/>
                  <a:gd name="T59" fmla="*/ 26 h 44"/>
                  <a:gd name="T60" fmla="*/ 2 w 43"/>
                  <a:gd name="T61" fmla="*/ 31 h 44"/>
                  <a:gd name="T62" fmla="*/ 4 w 43"/>
                  <a:gd name="T63" fmla="*/ 34 h 44"/>
                  <a:gd name="T64" fmla="*/ 7 w 43"/>
                  <a:gd name="T65" fmla="*/ 38 h 44"/>
                  <a:gd name="T66" fmla="*/ 9 w 43"/>
                  <a:gd name="T67" fmla="*/ 40 h 44"/>
                  <a:gd name="T68" fmla="*/ 14 w 43"/>
                  <a:gd name="T69" fmla="*/ 41 h 44"/>
                  <a:gd name="T70" fmla="*/ 17 w 43"/>
                  <a:gd name="T71" fmla="*/ 44 h 44"/>
                  <a:gd name="T72" fmla="*/ 22 w 43"/>
                  <a:gd name="T73" fmla="*/ 44 h 44"/>
                  <a:gd name="T74" fmla="*/ 22 w 43"/>
                  <a:gd name="T75" fmla="*/ 44 h 44"/>
                  <a:gd name="T76" fmla="*/ 22 w 43"/>
                  <a:gd name="T77" fmla="*/ 7 h 44"/>
                  <a:gd name="T78" fmla="*/ 22 w 43"/>
                  <a:gd name="T79" fmla="*/ 7 h 44"/>
                  <a:gd name="T80" fmla="*/ 27 w 43"/>
                  <a:gd name="T81" fmla="*/ 9 h 44"/>
                  <a:gd name="T82" fmla="*/ 31 w 43"/>
                  <a:gd name="T83" fmla="*/ 12 h 44"/>
                  <a:gd name="T84" fmla="*/ 35 w 43"/>
                  <a:gd name="T85" fmla="*/ 17 h 44"/>
                  <a:gd name="T86" fmla="*/ 36 w 43"/>
                  <a:gd name="T87" fmla="*/ 23 h 44"/>
                  <a:gd name="T88" fmla="*/ 36 w 43"/>
                  <a:gd name="T89" fmla="*/ 23 h 44"/>
                  <a:gd name="T90" fmla="*/ 35 w 43"/>
                  <a:gd name="T91" fmla="*/ 27 h 44"/>
                  <a:gd name="T92" fmla="*/ 31 w 43"/>
                  <a:gd name="T93" fmla="*/ 32 h 44"/>
                  <a:gd name="T94" fmla="*/ 27 w 43"/>
                  <a:gd name="T95" fmla="*/ 35 h 44"/>
                  <a:gd name="T96" fmla="*/ 22 w 43"/>
                  <a:gd name="T97" fmla="*/ 37 h 44"/>
                  <a:gd name="T98" fmla="*/ 22 w 43"/>
                  <a:gd name="T99" fmla="*/ 37 h 44"/>
                  <a:gd name="T100" fmla="*/ 16 w 43"/>
                  <a:gd name="T101" fmla="*/ 35 h 44"/>
                  <a:gd name="T102" fmla="*/ 11 w 43"/>
                  <a:gd name="T103" fmla="*/ 32 h 44"/>
                  <a:gd name="T104" fmla="*/ 8 w 43"/>
                  <a:gd name="T105" fmla="*/ 27 h 44"/>
                  <a:gd name="T106" fmla="*/ 7 w 43"/>
                  <a:gd name="T107" fmla="*/ 23 h 44"/>
                  <a:gd name="T108" fmla="*/ 7 w 43"/>
                  <a:gd name="T109" fmla="*/ 23 h 44"/>
                  <a:gd name="T110" fmla="*/ 8 w 43"/>
                  <a:gd name="T111" fmla="*/ 17 h 44"/>
                  <a:gd name="T112" fmla="*/ 11 w 43"/>
                  <a:gd name="T113" fmla="*/ 12 h 44"/>
                  <a:gd name="T114" fmla="*/ 16 w 43"/>
                  <a:gd name="T115" fmla="*/ 9 h 44"/>
                  <a:gd name="T116" fmla="*/ 22 w 43"/>
                  <a:gd name="T117" fmla="*/ 7 h 44"/>
                  <a:gd name="T118" fmla="*/ 22 w 43"/>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4">
                    <a:moveTo>
                      <a:pt x="22" y="44"/>
                    </a:moveTo>
                    <a:lnTo>
                      <a:pt x="22" y="44"/>
                    </a:lnTo>
                    <a:lnTo>
                      <a:pt x="25" y="44"/>
                    </a:lnTo>
                    <a:lnTo>
                      <a:pt x="30" y="41"/>
                    </a:lnTo>
                    <a:lnTo>
                      <a:pt x="34" y="40"/>
                    </a:lnTo>
                    <a:lnTo>
                      <a:pt x="37" y="38"/>
                    </a:lnTo>
                    <a:lnTo>
                      <a:pt x="39" y="34"/>
                    </a:lnTo>
                    <a:lnTo>
                      <a:pt x="42" y="31"/>
                    </a:lnTo>
                    <a:lnTo>
                      <a:pt x="43" y="26"/>
                    </a:lnTo>
                    <a:lnTo>
                      <a:pt x="43" y="23"/>
                    </a:lnTo>
                    <a:lnTo>
                      <a:pt x="43" y="23"/>
                    </a:lnTo>
                    <a:lnTo>
                      <a:pt x="43" y="18"/>
                    </a:lnTo>
                    <a:lnTo>
                      <a:pt x="42" y="13"/>
                    </a:lnTo>
                    <a:lnTo>
                      <a:pt x="39" y="10"/>
                    </a:lnTo>
                    <a:lnTo>
                      <a:pt x="37" y="7"/>
                    </a:lnTo>
                    <a:lnTo>
                      <a:pt x="34" y="4"/>
                    </a:lnTo>
                    <a:lnTo>
                      <a:pt x="30" y="3"/>
                    </a:lnTo>
                    <a:lnTo>
                      <a:pt x="25" y="1"/>
                    </a:lnTo>
                    <a:lnTo>
                      <a:pt x="22" y="0"/>
                    </a:lnTo>
                    <a:lnTo>
                      <a:pt x="22" y="0"/>
                    </a:lnTo>
                    <a:lnTo>
                      <a:pt x="17" y="1"/>
                    </a:lnTo>
                    <a:lnTo>
                      <a:pt x="14" y="3"/>
                    </a:lnTo>
                    <a:lnTo>
                      <a:pt x="9" y="4"/>
                    </a:lnTo>
                    <a:lnTo>
                      <a:pt x="7" y="7"/>
                    </a:lnTo>
                    <a:lnTo>
                      <a:pt x="4" y="10"/>
                    </a:lnTo>
                    <a:lnTo>
                      <a:pt x="2" y="13"/>
                    </a:lnTo>
                    <a:lnTo>
                      <a:pt x="1" y="18"/>
                    </a:lnTo>
                    <a:lnTo>
                      <a:pt x="0" y="23"/>
                    </a:lnTo>
                    <a:lnTo>
                      <a:pt x="0" y="23"/>
                    </a:lnTo>
                    <a:lnTo>
                      <a:pt x="1" y="26"/>
                    </a:lnTo>
                    <a:lnTo>
                      <a:pt x="2" y="31"/>
                    </a:lnTo>
                    <a:lnTo>
                      <a:pt x="4" y="34"/>
                    </a:lnTo>
                    <a:lnTo>
                      <a:pt x="7" y="38"/>
                    </a:lnTo>
                    <a:lnTo>
                      <a:pt x="9" y="40"/>
                    </a:lnTo>
                    <a:lnTo>
                      <a:pt x="14" y="41"/>
                    </a:lnTo>
                    <a:lnTo>
                      <a:pt x="17" y="44"/>
                    </a:lnTo>
                    <a:lnTo>
                      <a:pt x="22" y="44"/>
                    </a:lnTo>
                    <a:lnTo>
                      <a:pt x="22" y="44"/>
                    </a:lnTo>
                    <a:close/>
                    <a:moveTo>
                      <a:pt x="22" y="7"/>
                    </a:moveTo>
                    <a:lnTo>
                      <a:pt x="22" y="7"/>
                    </a:lnTo>
                    <a:lnTo>
                      <a:pt x="27" y="9"/>
                    </a:lnTo>
                    <a:lnTo>
                      <a:pt x="31" y="12"/>
                    </a:lnTo>
                    <a:lnTo>
                      <a:pt x="35" y="17"/>
                    </a:lnTo>
                    <a:lnTo>
                      <a:pt x="36" y="23"/>
                    </a:lnTo>
                    <a:lnTo>
                      <a:pt x="36" y="23"/>
                    </a:lnTo>
                    <a:lnTo>
                      <a:pt x="35" y="27"/>
                    </a:lnTo>
                    <a:lnTo>
                      <a:pt x="31" y="32"/>
                    </a:lnTo>
                    <a:lnTo>
                      <a:pt x="27" y="35"/>
                    </a:lnTo>
                    <a:lnTo>
                      <a:pt x="22" y="37"/>
                    </a:lnTo>
                    <a:lnTo>
                      <a:pt x="22" y="37"/>
                    </a:lnTo>
                    <a:lnTo>
                      <a:pt x="16" y="35"/>
                    </a:lnTo>
                    <a:lnTo>
                      <a:pt x="11" y="32"/>
                    </a:lnTo>
                    <a:lnTo>
                      <a:pt x="8" y="27"/>
                    </a:lnTo>
                    <a:lnTo>
                      <a:pt x="7" y="23"/>
                    </a:lnTo>
                    <a:lnTo>
                      <a:pt x="7" y="23"/>
                    </a:lnTo>
                    <a:lnTo>
                      <a:pt x="8" y="17"/>
                    </a:lnTo>
                    <a:lnTo>
                      <a:pt x="11" y="12"/>
                    </a:lnTo>
                    <a:lnTo>
                      <a:pt x="16" y="9"/>
                    </a:lnTo>
                    <a:lnTo>
                      <a:pt x="22" y="7"/>
                    </a:lnTo>
                    <a:lnTo>
                      <a:pt x="2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grpSp>
      <p:sp>
        <p:nvSpPr>
          <p:cNvPr id="26" name="矩形 51">
            <a:extLst>
              <a:ext uri="{FF2B5EF4-FFF2-40B4-BE49-F238E27FC236}">
                <a16:creationId xmlns:a16="http://schemas.microsoft.com/office/drawing/2014/main" id="{7F0F2983-3514-3FA1-0FD8-5C3B26F0FEDB}"/>
              </a:ext>
            </a:extLst>
          </p:cNvPr>
          <p:cNvSpPr/>
          <p:nvPr/>
        </p:nvSpPr>
        <p:spPr>
          <a:xfrm>
            <a:off x="6690360" y="555565"/>
            <a:ext cx="5065820" cy="2536400"/>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pt-BR" altLang="zh-CN" b="1" kern="0" dirty="0">
                <a:solidFill>
                  <a:sysClr val="windowText" lastClr="000000"/>
                </a:solidFill>
                <a:cs typeface="+mn-ea"/>
                <a:sym typeface="+mn-lt"/>
              </a:rPr>
              <a:t>Descargas eletrostáticas;</a:t>
            </a:r>
          </a:p>
          <a:p>
            <a:pPr marL="285750" lvl="0" indent="-285750">
              <a:lnSpc>
                <a:spcPct val="150000"/>
              </a:lnSpc>
              <a:buFont typeface="Arial" panose="020B0604020202020204" pitchFamily="34" charset="0"/>
              <a:buChar char="•"/>
              <a:defRPr/>
            </a:pPr>
            <a:r>
              <a:rPr lang="pt-BR" altLang="zh-CN" b="1" kern="0" dirty="0">
                <a:solidFill>
                  <a:sysClr val="windowText" lastClr="000000"/>
                </a:solidFill>
                <a:cs typeface="+mn-ea"/>
                <a:sym typeface="+mn-lt"/>
              </a:rPr>
              <a:t>Faíscas provocadas por escapamentos de veículos com motor a combustão interna;</a:t>
            </a:r>
          </a:p>
          <a:p>
            <a:pPr marL="285750" lvl="0" indent="-285750">
              <a:lnSpc>
                <a:spcPct val="150000"/>
              </a:lnSpc>
              <a:buFont typeface="Arial" panose="020B0604020202020204" pitchFamily="34" charset="0"/>
              <a:buChar char="•"/>
              <a:defRPr/>
            </a:pPr>
            <a:r>
              <a:rPr lang="pt-BR" altLang="zh-CN" b="1" kern="0" dirty="0">
                <a:solidFill>
                  <a:sysClr val="windowText" lastClr="000000"/>
                </a:solidFill>
                <a:cs typeface="+mn-ea"/>
                <a:sym typeface="+mn-lt"/>
              </a:rPr>
              <a:t>Faíscas provocadas por trabalhos com esmeris, lixadeiras e similares;</a:t>
            </a:r>
          </a:p>
        </p:txBody>
      </p:sp>
    </p:spTree>
    <p:extLst>
      <p:ext uri="{BB962C8B-B14F-4D97-AF65-F5344CB8AC3E}">
        <p14:creationId xmlns:p14="http://schemas.microsoft.com/office/powerpoint/2010/main" val="42445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8/3*#ppt_w"/>
                                          </p:val>
                                        </p:tav>
                                        <p:tav tm="100000">
                                          <p:val>
                                            <p:strVal val="#ppt_w"/>
                                          </p:val>
                                        </p:tav>
                                      </p:tavLst>
                                    </p:anim>
                                    <p:anim calcmode="lin" valueType="num">
                                      <p:cBhvr>
                                        <p:cTn id="8" dur="500" fill="hold"/>
                                        <p:tgtEl>
                                          <p:spTgt spid="25"/>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par>
                                <p:cTn id="16" presetID="23" presetClass="entr" presetSubtype="288" decel="100000" fill="hold" grpId="0" nodeType="withEffect">
                                  <p:stCondLst>
                                    <p:cond delay="0"/>
                                  </p:stCondLst>
                                  <p:iterate type="lt">
                                    <p:tmPct val="15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strVal val="8/3*#ppt_w"/>
                                          </p:val>
                                        </p:tav>
                                        <p:tav tm="100000">
                                          <p:val>
                                            <p:strVal val="#ppt_w"/>
                                          </p:val>
                                        </p:tav>
                                      </p:tavLst>
                                    </p:anim>
                                    <p:anim calcmode="lin" valueType="num">
                                      <p:cBhvr>
                                        <p:cTn id="19" dur="500" fill="hold"/>
                                        <p:tgtEl>
                                          <p:spTgt spid="26"/>
                                        </p:tgtEl>
                                        <p:attrNameLst>
                                          <p:attrName>ppt_h</p:attrName>
                                        </p:attrNameLst>
                                      </p:cBhvr>
                                      <p:tavLst>
                                        <p:tav tm="0">
                                          <p:val>
                                            <p:strVal val="12/3*#ppt_h"/>
                                          </p:val>
                                        </p:tav>
                                        <p:tav tm="100000">
                                          <p:val>
                                            <p:strVal val="#ppt_h"/>
                                          </p:val>
                                        </p:tav>
                                      </p:tavLst>
                                    </p:anim>
                                  </p:childTnLst>
                                </p:cTn>
                              </p:par>
                              <p:par>
                                <p:cTn id="20" presetID="10" presetClass="entr" presetSubtype="0" fill="hold" grpId="1" nodeType="withEffect">
                                  <p:stCondLst>
                                    <p:cond delay="0"/>
                                  </p:stCondLst>
                                  <p:iterate type="lt">
                                    <p:tmPct val="15000"/>
                                  </p:iterate>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直角三角形 44">
            <a:extLst>
              <a:ext uri="{FF2B5EF4-FFF2-40B4-BE49-F238E27FC236}">
                <a16:creationId xmlns:a16="http://schemas.microsoft.com/office/drawing/2014/main" id="{150DC98C-FB9F-4E2C-47C5-6D1DDD233968}"/>
              </a:ext>
            </a:extLst>
          </p:cNvPr>
          <p:cNvSpPr/>
          <p:nvPr/>
        </p:nvSpPr>
        <p:spPr>
          <a:xfrm flipH="1">
            <a:off x="0" y="3277581"/>
            <a:ext cx="12192000" cy="3580419"/>
          </a:xfrm>
          <a:prstGeom prst="r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924586" y="1171531"/>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81701"/>
            <a:ext cx="6354769" cy="203460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092981" y="735767"/>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4DA89D1B-A5A0-70DF-10E6-24EF0F5B94D7}"/>
              </a:ext>
            </a:extLst>
          </p:cNvPr>
          <p:cNvSpPr/>
          <p:nvPr/>
        </p:nvSpPr>
        <p:spPr>
          <a:xfrm>
            <a:off x="924586" y="3761277"/>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F9FB73AA-E3FE-1F6A-BE73-2DE555D27244}"/>
              </a:ext>
            </a:extLst>
          </p:cNvPr>
          <p:cNvSpPr/>
          <p:nvPr/>
        </p:nvSpPr>
        <p:spPr>
          <a:xfrm>
            <a:off x="1150931" y="4000714"/>
            <a:ext cx="6215069" cy="203460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62145" y="2169590"/>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7" name="TextBox 13">
            <a:extLst>
              <a:ext uri="{FF2B5EF4-FFF2-40B4-BE49-F238E27FC236}">
                <a16:creationId xmlns:a16="http://schemas.microsoft.com/office/drawing/2014/main" id="{5C72E115-964A-667F-C09B-1F69BD2A60E7}"/>
              </a:ext>
            </a:extLst>
          </p:cNvPr>
          <p:cNvSpPr txBox="1"/>
          <p:nvPr/>
        </p:nvSpPr>
        <p:spPr>
          <a:xfrm>
            <a:off x="2017764" y="1609311"/>
            <a:ext cx="5325090" cy="419839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i="0" u="none" strike="noStrike" kern="0" cap="none" spc="0" normalizeH="0" baseline="0" noProof="0" dirty="0">
                <a:ln>
                  <a:noFill/>
                </a:ln>
                <a:effectLst/>
                <a:uLnTx/>
                <a:uFillTx/>
                <a:cs typeface="+mn-ea"/>
                <a:sym typeface="+mn-lt"/>
              </a:rPr>
              <a:t>Faíscas provocadas por atrito (falta de lubrificação em máquinas ou pelo solado inadequado de um calçado em contato com o piso);</a:t>
            </a:r>
          </a:p>
          <a:p>
            <a:pPr marL="0" marR="0" lvl="0" indent="0" defTabSz="914400" eaLnBrk="1" fontAlgn="auto" latinLnBrk="0" hangingPunct="1">
              <a:lnSpc>
                <a:spcPct val="150000"/>
              </a:lnSpc>
              <a:spcBef>
                <a:spcPts val="0"/>
              </a:spcBef>
              <a:spcAft>
                <a:spcPts val="0"/>
              </a:spcAft>
              <a:buClrTx/>
              <a:buSzTx/>
              <a:buFontTx/>
              <a:buNone/>
              <a:tabLst/>
              <a:defRPr/>
            </a:pPr>
            <a:endParaRPr kumimoji="0" lang="pt-BR" altLang="zh-CN" i="0" u="none" strike="noStrike" kern="0" cap="none" spc="0" normalizeH="0" baseline="0" noProof="0" dirty="0">
              <a:ln>
                <a:noFill/>
              </a:ln>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endParaRPr lang="pt-BR" altLang="zh-CN" kern="0" dirty="0">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pt-BR" altLang="zh-CN" i="0" u="none" strike="noStrike" kern="0" cap="none" spc="0" normalizeH="0" baseline="0" noProof="0" dirty="0">
              <a:ln>
                <a:noFill/>
              </a:ln>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i="0" u="none" strike="noStrike" kern="0" cap="none" spc="0" normalizeH="0" baseline="0" noProof="0" dirty="0">
                <a:ln>
                  <a:noFill/>
                </a:ln>
                <a:effectLst/>
                <a:uLnTx/>
                <a:uFillTx/>
                <a:cs typeface="+mn-ea"/>
                <a:sym typeface="+mn-lt"/>
              </a:rPr>
              <a:t>Faíscas por choque de ferramentas ou outros elementos metálicos;</a:t>
            </a:r>
          </a:p>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b="1" i="0" u="none" strike="noStrike" kern="0" cap="none" spc="0" normalizeH="0" baseline="0" noProof="0" dirty="0">
              <a:ln>
                <a:noFill/>
              </a:ln>
              <a:effectLst/>
              <a:uLnTx/>
              <a:uFillTx/>
              <a:cs typeface="+mn-ea"/>
              <a:sym typeface="+mn-lt"/>
            </a:endParaRPr>
          </a:p>
        </p:txBody>
      </p:sp>
      <p:grpSp>
        <p:nvGrpSpPr>
          <p:cNvPr id="14" name="Group 14">
            <a:extLst>
              <a:ext uri="{FF2B5EF4-FFF2-40B4-BE49-F238E27FC236}">
                <a16:creationId xmlns:a16="http://schemas.microsoft.com/office/drawing/2014/main" id="{D6E72CD9-ECDF-383E-B46C-B8AEB12891ED}"/>
              </a:ext>
            </a:extLst>
          </p:cNvPr>
          <p:cNvGrpSpPr/>
          <p:nvPr/>
        </p:nvGrpSpPr>
        <p:grpSpPr>
          <a:xfrm>
            <a:off x="1503466" y="4894948"/>
            <a:ext cx="309972" cy="246132"/>
            <a:chOff x="466725" y="2427118"/>
            <a:chExt cx="295275" cy="246132"/>
          </a:xfrm>
        </p:grpSpPr>
        <p:sp>
          <p:nvSpPr>
            <p:cNvPr id="15" name="Rectangle: Rounded Corners 15">
              <a:extLst>
                <a:ext uri="{FF2B5EF4-FFF2-40B4-BE49-F238E27FC236}">
                  <a16:creationId xmlns:a16="http://schemas.microsoft.com/office/drawing/2014/main" id="{D7239BF2-938E-5D4A-F20C-9EE71EDA012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sp>
          <p:nvSpPr>
            <p:cNvPr id="16" name="Rectangle: Rounded Corners 16">
              <a:extLst>
                <a:ext uri="{FF2B5EF4-FFF2-40B4-BE49-F238E27FC236}">
                  <a16:creationId xmlns:a16="http://schemas.microsoft.com/office/drawing/2014/main" id="{EC56BB67-5EE2-0810-F82A-6CB48D453067}"/>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32678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0-#ppt_w/2"/>
                                          </p:val>
                                        </p:tav>
                                        <p:tav tm="100000">
                                          <p:val>
                                            <p:strVal val="#ppt_x"/>
                                          </p:val>
                                        </p:tav>
                                      </p:tavLst>
                                    </p:anim>
                                    <p:anim calcmode="lin" valueType="num">
                                      <p:cBhvr additive="base">
                                        <p:cTn id="30" dur="1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750" fill="hold"/>
                                        <p:tgtEl>
                                          <p:spTgt spid="17"/>
                                        </p:tgtEl>
                                        <p:attrNameLst>
                                          <p:attrName>ppt_x</p:attrName>
                                        </p:attrNameLst>
                                      </p:cBhvr>
                                      <p:tavLst>
                                        <p:tav tm="0">
                                          <p:val>
                                            <p:strVal val="#ppt_x"/>
                                          </p:val>
                                        </p:tav>
                                        <p:tav tm="100000">
                                          <p:val>
                                            <p:strVal val="#ppt_x"/>
                                          </p:val>
                                        </p:tav>
                                      </p:tavLst>
                                    </p:anim>
                                    <p:anim calcmode="lin" valueType="num">
                                      <p:cBhvr additive="base">
                                        <p:cTn id="34"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5" grpId="0" animBg="1"/>
      <p:bldP spid="11" grpId="0" animBg="1"/>
      <p:bldP spid="12" grpId="0" animBg="1"/>
      <p:bldP spid="1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流程图: 手动输入 7">
            <a:extLst>
              <a:ext uri="{FF2B5EF4-FFF2-40B4-BE49-F238E27FC236}">
                <a16:creationId xmlns:a16="http://schemas.microsoft.com/office/drawing/2014/main" id="{C75600ED-C221-BF99-DCA4-4F16D22DD7FE}"/>
              </a:ext>
            </a:extLst>
          </p:cNvPr>
          <p:cNvSpPr/>
          <p:nvPr/>
        </p:nvSpPr>
        <p:spPr>
          <a:xfrm flipV="1">
            <a:off x="0" y="0"/>
            <a:ext cx="12192000" cy="6426200"/>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8">
            <a:extLst>
              <a:ext uri="{FF2B5EF4-FFF2-40B4-BE49-F238E27FC236}">
                <a16:creationId xmlns:a16="http://schemas.microsoft.com/office/drawing/2014/main" id="{8C106CCB-9F4A-AB4F-DC84-69331A2728B8}"/>
              </a:ext>
            </a:extLst>
          </p:cNvPr>
          <p:cNvSpPr/>
          <p:nvPr/>
        </p:nvSpPr>
        <p:spPr>
          <a:xfrm>
            <a:off x="866280" y="431800"/>
            <a:ext cx="10459440" cy="5968999"/>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文本框 48">
            <a:extLst>
              <a:ext uri="{FF2B5EF4-FFF2-40B4-BE49-F238E27FC236}">
                <a16:creationId xmlns:a16="http://schemas.microsoft.com/office/drawing/2014/main" id="{DC930CC5-7480-C6BA-F0C6-B802EBEA0151}"/>
              </a:ext>
            </a:extLst>
          </p:cNvPr>
          <p:cNvSpPr txBox="1"/>
          <p:nvPr/>
        </p:nvSpPr>
        <p:spPr>
          <a:xfrm>
            <a:off x="971586" y="1913104"/>
            <a:ext cx="10290774" cy="2935547"/>
          </a:xfrm>
          <a:prstGeom prst="rect">
            <a:avLst/>
          </a:prstGeom>
          <a:noFill/>
        </p:spPr>
        <p:txBody>
          <a:bodyPr wrap="square" rtlCol="0">
            <a:spAutoFit/>
          </a:bodyPr>
          <a:lstStyle/>
          <a:p>
            <a:pPr>
              <a:lnSpc>
                <a:spcPct val="200000"/>
              </a:lnSpc>
            </a:pPr>
            <a:r>
              <a:rPr lang="pt-BR" altLang="zh-CN" sz="2400" dirty="0">
                <a:solidFill>
                  <a:schemeClr val="tx1">
                    <a:lumMod val="75000"/>
                    <a:lumOff val="25000"/>
                  </a:schemeClr>
                </a:solidFill>
                <a:cs typeface="+mn-ea"/>
                <a:sym typeface="+mn-lt"/>
              </a:rPr>
              <a:t>•	Faíscas ou aquecimento provocado por solda e corte.</a:t>
            </a:r>
          </a:p>
          <a:p>
            <a:pPr>
              <a:lnSpc>
                <a:spcPct val="200000"/>
              </a:lnSpc>
            </a:pPr>
            <a:r>
              <a:rPr lang="pt-BR" altLang="zh-CN" sz="2400" dirty="0">
                <a:solidFill>
                  <a:schemeClr val="tx1">
                    <a:lumMod val="75000"/>
                    <a:lumOff val="25000"/>
                  </a:schemeClr>
                </a:solidFill>
                <a:cs typeface="+mn-ea"/>
                <a:sym typeface="+mn-lt"/>
              </a:rPr>
              <a:t>•	Calor gerado por decomposição de matéria orgânica;</a:t>
            </a:r>
          </a:p>
          <a:p>
            <a:pPr>
              <a:lnSpc>
                <a:spcPct val="200000"/>
              </a:lnSpc>
            </a:pPr>
            <a:r>
              <a:rPr lang="pt-BR" altLang="zh-CN" sz="2400" dirty="0">
                <a:solidFill>
                  <a:schemeClr val="tx1">
                    <a:lumMod val="75000"/>
                    <a:lumOff val="25000"/>
                  </a:schemeClr>
                </a:solidFill>
                <a:cs typeface="+mn-ea"/>
                <a:sym typeface="+mn-lt"/>
              </a:rPr>
              <a:t>•	Superfícies quentes (aquecedores, fornos, estufas e similares);</a:t>
            </a:r>
          </a:p>
          <a:p>
            <a:pPr>
              <a:lnSpc>
                <a:spcPct val="200000"/>
              </a:lnSpc>
            </a:pPr>
            <a:r>
              <a:rPr lang="pt-BR" altLang="zh-CN" sz="2400" dirty="0">
                <a:solidFill>
                  <a:schemeClr val="tx1">
                    <a:lumMod val="75000"/>
                    <a:lumOff val="25000"/>
                  </a:schemeClr>
                </a:solidFill>
                <a:cs typeface="+mn-ea"/>
                <a:sym typeface="+mn-lt"/>
              </a:rPr>
              <a:t>•	Fenômenos naturais (raios).</a:t>
            </a:r>
          </a:p>
        </p:txBody>
      </p:sp>
      <p:pic>
        <p:nvPicPr>
          <p:cNvPr id="13" name="图片 7" descr="未标题-2.png">
            <a:extLst>
              <a:ext uri="{FF2B5EF4-FFF2-40B4-BE49-F238E27FC236}">
                <a16:creationId xmlns:a16="http://schemas.microsoft.com/office/drawing/2014/main" id="{05DB4F94-3804-A30E-B019-27B5FE492FA2}"/>
              </a:ext>
            </a:extLst>
          </p:cNvPr>
          <p:cNvPicPr>
            <a:picLocks noChangeAspect="1"/>
          </p:cNvPicPr>
          <p:nvPr/>
        </p:nvPicPr>
        <p:blipFill>
          <a:blip r:embed="rId2" cstate="print"/>
          <a:stretch>
            <a:fillRect/>
          </a:stretch>
        </p:blipFill>
        <p:spPr>
          <a:xfrm>
            <a:off x="10579746" y="4624553"/>
            <a:ext cx="1510654" cy="2189057"/>
          </a:xfrm>
          <a:prstGeom prst="rect">
            <a:avLst/>
          </a:prstGeom>
        </p:spPr>
      </p:pic>
      <p:sp>
        <p:nvSpPr>
          <p:cNvPr id="16" name="left-quote_56937">
            <a:extLst>
              <a:ext uri="{FF2B5EF4-FFF2-40B4-BE49-F238E27FC236}">
                <a16:creationId xmlns:a16="http://schemas.microsoft.com/office/drawing/2014/main" id="{A48F4669-C472-F185-1B31-169B2B656BFB}"/>
              </a:ext>
            </a:extLst>
          </p:cNvPr>
          <p:cNvSpPr>
            <a:spLocks noChangeAspect="1"/>
          </p:cNvSpPr>
          <p:nvPr/>
        </p:nvSpPr>
        <p:spPr bwMode="auto">
          <a:xfrm rot="10800000">
            <a:off x="9035854" y="5676422"/>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7" name="矩形 19">
            <a:extLst>
              <a:ext uri="{FF2B5EF4-FFF2-40B4-BE49-F238E27FC236}">
                <a16:creationId xmlns:a16="http://schemas.microsoft.com/office/drawing/2014/main" id="{F85BA1AF-99A3-E70D-B93E-72A44525012B}"/>
              </a:ext>
            </a:extLst>
          </p:cNvPr>
          <p:cNvSpPr/>
          <p:nvPr/>
        </p:nvSpPr>
        <p:spPr>
          <a:xfrm>
            <a:off x="1132982" y="72200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5004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915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5C448-0D13-6185-47F8-EEA654120F07}"/>
              </a:ext>
            </a:extLst>
          </p:cNvPr>
          <p:cNvSpPr/>
          <p:nvPr/>
        </p:nvSpPr>
        <p:spPr>
          <a:xfrm>
            <a:off x="0" y="0"/>
            <a:ext cx="12192000" cy="6858000"/>
          </a:xfrm>
          <a:prstGeom prst="rect">
            <a:avLst/>
          </a:prstGeom>
          <a:solidFill>
            <a:srgbClr val="E60B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113B7D5B-A0C3-4F28-BB88-2DBEACB7A6AF}"/>
              </a:ext>
            </a:extLst>
          </p:cNvPr>
          <p:cNvSpPr/>
          <p:nvPr/>
        </p:nvSpPr>
        <p:spPr>
          <a:xfrm>
            <a:off x="0" y="1606102"/>
            <a:ext cx="12115800" cy="1569660"/>
          </a:xfrm>
          <a:prstGeom prst="rect">
            <a:avLst/>
          </a:prstGeom>
        </p:spPr>
        <p:txBody>
          <a:bodyPr vert="horz" wrap="square">
            <a:spAutoFit/>
          </a:bodyPr>
          <a:lstStyle/>
          <a:p>
            <a:pPr algn="ctr"/>
            <a:r>
              <a:rPr lang="en-US" altLang="zh-CN" sz="9600" b="1" spc="-300" dirty="0" err="1">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Parte</a:t>
            </a:r>
            <a:r>
              <a:rPr lang="en-US" altLang="zh-CN"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 04</a:t>
            </a:r>
            <a:endParaRPr lang="zh-CN" altLang="en-US"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sp>
        <p:nvSpPr>
          <p:cNvPr id="3" name="文本框 41">
            <a:extLst>
              <a:ext uri="{FF2B5EF4-FFF2-40B4-BE49-F238E27FC236}">
                <a16:creationId xmlns:a16="http://schemas.microsoft.com/office/drawing/2014/main" id="{00E40353-443C-F642-4A50-2562C58152E5}"/>
              </a:ext>
            </a:extLst>
          </p:cNvPr>
          <p:cNvSpPr txBox="1"/>
          <p:nvPr/>
        </p:nvSpPr>
        <p:spPr>
          <a:xfrm>
            <a:off x="730250" y="4528623"/>
            <a:ext cx="10731500" cy="1446550"/>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pt-BR" altLang="zh-CN" sz="4400" dirty="0">
                <a:gradFill>
                  <a:gsLst>
                    <a:gs pos="0">
                      <a:schemeClr val="bg1"/>
                    </a:gs>
                    <a:gs pos="100000">
                      <a:schemeClr val="accent4">
                        <a:lumMod val="60000"/>
                        <a:lumOff val="40000"/>
                      </a:schemeClr>
                    </a:gs>
                  </a:gsLst>
                  <a:lin ang="5400000" scaled="1"/>
                </a:gradFill>
                <a:effectLst/>
                <a:latin typeface="+mn-lt"/>
                <a:ea typeface="+mn-ea"/>
                <a:cs typeface="+mn-ea"/>
                <a:sym typeface="+mn-lt"/>
              </a:rPr>
              <a:t>Procedimentos Básicos em Situações de Emergência com Inflamáveis</a:t>
            </a:r>
          </a:p>
        </p:txBody>
      </p:sp>
    </p:spTree>
    <p:extLst>
      <p:ext uri="{BB962C8B-B14F-4D97-AF65-F5344CB8AC3E}">
        <p14:creationId xmlns:p14="http://schemas.microsoft.com/office/powerpoint/2010/main" val="1451141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2000">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1157889" y="1494925"/>
            <a:ext cx="1417050" cy="141705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1759801" y="2013026"/>
            <a:ext cx="213226" cy="310050"/>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3098990" y="1234790"/>
            <a:ext cx="8419426" cy="4459041"/>
          </a:xfrm>
          <a:prstGeom prst="rect">
            <a:avLst/>
          </a:prstGeom>
          <a:noFill/>
        </p:spPr>
        <p:txBody>
          <a:bodyPr wrap="square" rtlCol="0">
            <a:spAutoFit/>
          </a:bodyPr>
          <a:lstStyle/>
          <a:p>
            <a:pPr>
              <a:lnSpc>
                <a:spcPct val="150000"/>
              </a:lnSpc>
            </a:pPr>
            <a:r>
              <a:rPr lang="pt-BR" altLang="zh-CN" sz="2400" dirty="0">
                <a:solidFill>
                  <a:prstClr val="black">
                    <a:lumMod val="75000"/>
                    <a:lumOff val="25000"/>
                  </a:prstClr>
                </a:solidFill>
                <a:cs typeface="+mn-ea"/>
                <a:sym typeface="+mn-lt"/>
              </a:rPr>
              <a:t>O valor limite do ponto de fulgor dos líquidos inflamáveis, indicado no parágrafo anterior, pode ser alterado pela presença de impurezas. </a:t>
            </a:r>
          </a:p>
          <a:p>
            <a:pPr>
              <a:lnSpc>
                <a:spcPct val="150000"/>
              </a:lnSpc>
            </a:pPr>
            <a:endParaRPr lang="pt-BR" altLang="zh-CN" sz="2400" dirty="0">
              <a:solidFill>
                <a:prstClr val="black">
                  <a:lumMod val="75000"/>
                  <a:lumOff val="25000"/>
                </a:prstClr>
              </a:solidFill>
              <a:cs typeface="+mn-ea"/>
              <a:sym typeface="+mn-lt"/>
            </a:endParaRPr>
          </a:p>
          <a:p>
            <a:pPr>
              <a:lnSpc>
                <a:spcPct val="150000"/>
              </a:lnSpc>
            </a:pPr>
            <a:endParaRPr lang="pt-BR" altLang="zh-CN" sz="2400" dirty="0">
              <a:solidFill>
                <a:prstClr val="black">
                  <a:lumMod val="75000"/>
                  <a:lumOff val="25000"/>
                </a:prstClr>
              </a:solidFill>
              <a:cs typeface="+mn-ea"/>
              <a:sym typeface="+mn-lt"/>
            </a:endParaRPr>
          </a:p>
          <a:p>
            <a:pPr>
              <a:lnSpc>
                <a:spcPct val="150000"/>
              </a:lnSpc>
            </a:pPr>
            <a:r>
              <a:rPr lang="pt-BR" altLang="zh-CN" sz="2400" dirty="0">
                <a:solidFill>
                  <a:prstClr val="black">
                    <a:lumMod val="75000"/>
                    <a:lumOff val="25000"/>
                  </a:prstClr>
                </a:solidFill>
                <a:cs typeface="+mn-ea"/>
                <a:sym typeface="+mn-lt"/>
              </a:rPr>
              <a:t>Na Relação de Produtos Perigosos só foram incluídos os produtos em estado quimicamente puros, cujos pontos de fulgor não excedem tais limites.</a:t>
            </a: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144749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直角三角形 44">
            <a:extLst>
              <a:ext uri="{FF2B5EF4-FFF2-40B4-BE49-F238E27FC236}">
                <a16:creationId xmlns:a16="http://schemas.microsoft.com/office/drawing/2014/main" id="{81B4E2BF-DA20-4993-AA8C-4FCE54AFBD51}"/>
              </a:ext>
            </a:extLst>
          </p:cNvPr>
          <p:cNvSpPr/>
          <p:nvPr/>
        </p:nvSpPr>
        <p:spPr>
          <a:xfrm>
            <a:off x="0" y="5702610"/>
            <a:ext cx="12192000" cy="115539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 name="Group 128">
            <a:extLst>
              <a:ext uri="{FF2B5EF4-FFF2-40B4-BE49-F238E27FC236}">
                <a16:creationId xmlns:a16="http://schemas.microsoft.com/office/drawing/2014/main" id="{F3B8921D-6281-2651-6A31-6546A5F8CD82}"/>
              </a:ext>
            </a:extLst>
          </p:cNvPr>
          <p:cNvGrpSpPr/>
          <p:nvPr/>
        </p:nvGrpSpPr>
        <p:grpSpPr>
          <a:xfrm rot="18900000" flipV="1">
            <a:off x="1157888" y="4111705"/>
            <a:ext cx="1417050" cy="1417050"/>
            <a:chOff x="8381400" y="7194550"/>
            <a:chExt cx="1327750" cy="1327748"/>
          </a:xfrm>
        </p:grpSpPr>
        <p:sp>
          <p:nvSpPr>
            <p:cNvPr id="5" name="Oval 134">
              <a:extLst>
                <a:ext uri="{FF2B5EF4-FFF2-40B4-BE49-F238E27FC236}">
                  <a16:creationId xmlns:a16="http://schemas.microsoft.com/office/drawing/2014/main" id="{77245A0A-1343-284E-630A-BEE8B25A253E}"/>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7" name="Oval 135">
              <a:extLst>
                <a:ext uri="{FF2B5EF4-FFF2-40B4-BE49-F238E27FC236}">
                  <a16:creationId xmlns:a16="http://schemas.microsoft.com/office/drawing/2014/main" id="{354D22F4-32AC-D531-335E-56F861943DA8}"/>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2" name="Group 130">
            <a:extLst>
              <a:ext uri="{FF2B5EF4-FFF2-40B4-BE49-F238E27FC236}">
                <a16:creationId xmlns:a16="http://schemas.microsoft.com/office/drawing/2014/main" id="{032F2A6A-7777-0AC7-DC88-7C4378AFCCF1}"/>
              </a:ext>
            </a:extLst>
          </p:cNvPr>
          <p:cNvGrpSpPr/>
          <p:nvPr/>
        </p:nvGrpSpPr>
        <p:grpSpPr>
          <a:xfrm>
            <a:off x="1759800" y="4629806"/>
            <a:ext cx="213226" cy="310050"/>
            <a:chOff x="10146507" y="3505994"/>
            <a:chExt cx="319881" cy="465138"/>
          </a:xfrm>
          <a:solidFill>
            <a:sysClr val="windowText" lastClr="000000">
              <a:lumMod val="75000"/>
              <a:lumOff val="25000"/>
            </a:sysClr>
          </a:solidFill>
        </p:grpSpPr>
        <p:sp>
          <p:nvSpPr>
            <p:cNvPr id="13" name="AutoShape 30">
              <a:extLst>
                <a:ext uri="{FF2B5EF4-FFF2-40B4-BE49-F238E27FC236}">
                  <a16:creationId xmlns:a16="http://schemas.microsoft.com/office/drawing/2014/main" id="{4111B274-CA3C-233C-9082-8996D733C5E8}"/>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4" name="AutoShape 31">
              <a:extLst>
                <a:ext uri="{FF2B5EF4-FFF2-40B4-BE49-F238E27FC236}">
                  <a16:creationId xmlns:a16="http://schemas.microsoft.com/office/drawing/2014/main" id="{73429C8B-0467-645D-3C23-135CB3C9E554}"/>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34158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418564" y="1221968"/>
            <a:ext cx="8464920" cy="3915944"/>
          </a:xfrm>
          <a:prstGeom prst="rect">
            <a:avLst/>
          </a:prstGeom>
          <a:noFill/>
        </p:spPr>
        <p:txBody>
          <a:bodyPr wrap="square" rtlCol="0">
            <a:spAutoFit/>
          </a:bodyPr>
          <a:lstStyle/>
          <a:p>
            <a:pPr>
              <a:lnSpc>
                <a:spcPct val="150000"/>
              </a:lnSpc>
            </a:pPr>
            <a:r>
              <a:rPr lang="pt-BR" altLang="zh-CN" sz="2400" b="1" dirty="0">
                <a:solidFill>
                  <a:schemeClr val="bg1"/>
                </a:solidFill>
                <a:cs typeface="+mn-ea"/>
                <a:sym typeface="+mn-lt"/>
              </a:rPr>
              <a:t>Plano de Emergência</a:t>
            </a:r>
          </a:p>
          <a:p>
            <a:pPr>
              <a:lnSpc>
                <a:spcPct val="150000"/>
              </a:lnSpc>
            </a:pPr>
            <a:endParaRPr lang="pt-BR" altLang="zh-CN" sz="2400" b="1" dirty="0">
              <a:solidFill>
                <a:schemeClr val="bg1"/>
              </a:solidFill>
              <a:cs typeface="+mn-ea"/>
              <a:sym typeface="+mn-lt"/>
            </a:endParaRPr>
          </a:p>
          <a:p>
            <a:pPr>
              <a:lnSpc>
                <a:spcPct val="150000"/>
              </a:lnSpc>
            </a:pPr>
            <a:r>
              <a:rPr lang="pt-BR" altLang="zh-CN" sz="2000" dirty="0">
                <a:solidFill>
                  <a:schemeClr val="bg1"/>
                </a:solidFill>
                <a:cs typeface="+mn-ea"/>
                <a:sym typeface="+mn-lt"/>
              </a:rPr>
              <a:t>Um plano de emergência é um conjunto de procedimentos pré-definidos que devem ser seguidos em caso de incidentes envolvendo inflamáveis ou combustíveis. Ele é essencial para garantir a segurança dos trabalhadores e minimizar danos à propriedade. Aqui estão os principais componentes de um plano de emergência:</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359856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BFFEF8CD-2CF7-283A-0660-2568BFCC4C1C}"/>
              </a:ext>
            </a:extLst>
          </p:cNvPr>
          <p:cNvSpPr/>
          <p:nvPr/>
        </p:nvSpPr>
        <p:spPr>
          <a:xfrm>
            <a:off x="0" y="861060"/>
            <a:ext cx="7985760" cy="513588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26204" y="1527826"/>
            <a:ext cx="7461436" cy="3785652"/>
          </a:xfrm>
          <a:prstGeom prst="rect">
            <a:avLst/>
          </a:prstGeom>
          <a:noFill/>
        </p:spPr>
        <p:txBody>
          <a:bodyPr wrap="square" rtlCol="0">
            <a:spAutoFit/>
          </a:bodyPr>
          <a:lstStyle/>
          <a:p>
            <a:r>
              <a:rPr lang="pt-BR" sz="2000" b="1" dirty="0"/>
              <a:t>Desenvolvimento do Plano de Emergência</a:t>
            </a:r>
            <a:endParaRPr lang="pt-BR" sz="2000" dirty="0"/>
          </a:p>
          <a:p>
            <a:pPr lvl="0"/>
            <a:r>
              <a:rPr lang="pt-BR" sz="2000" b="1" dirty="0"/>
              <a:t>Identificação de Riscos:</a:t>
            </a:r>
            <a:r>
              <a:rPr lang="pt-BR" sz="2000" dirty="0"/>
              <a:t> </a:t>
            </a:r>
          </a:p>
          <a:p>
            <a:pPr lvl="0"/>
            <a:r>
              <a:rPr lang="pt-BR" sz="2000" dirty="0"/>
              <a:t>O plano deve começar com a identificação de riscos específicos associados às operações com inflamáveis, incluindo vazamentos, incêndios, explosões e exposição a produtos químicos perigosos.</a:t>
            </a:r>
          </a:p>
          <a:p>
            <a:pPr lvl="0"/>
            <a:endParaRPr lang="pt-BR" sz="2000" dirty="0"/>
          </a:p>
          <a:p>
            <a:pPr lvl="0"/>
            <a:endParaRPr lang="pt-BR" sz="2000" dirty="0"/>
          </a:p>
          <a:p>
            <a:pPr lvl="0"/>
            <a:r>
              <a:rPr lang="pt-BR" sz="2000" b="1" dirty="0"/>
              <a:t>Designação de Responsabilidades:</a:t>
            </a:r>
            <a:r>
              <a:rPr lang="pt-BR" sz="2000" dirty="0"/>
              <a:t> </a:t>
            </a:r>
          </a:p>
          <a:p>
            <a:pPr lvl="0"/>
            <a:r>
              <a:rPr lang="pt-BR" sz="2000" dirty="0"/>
              <a:t>Deve ser claro quem é responsável por quais tarefas em caso de emergência. Isso inclui líderes de equipe, pessoal de segurança, equipes de evacuação e primeiros socorros.</a:t>
            </a: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134093" y="100614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4837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2" presetClass="entr" presetSubtype="8" decel="10000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76012" y="1648836"/>
            <a:ext cx="4526467" cy="4401205"/>
          </a:xfrm>
          <a:prstGeom prst="rect">
            <a:avLst/>
          </a:prstGeom>
          <a:noFill/>
        </p:spPr>
        <p:txBody>
          <a:bodyPr wrap="square" rtlCol="0">
            <a:spAutoFit/>
          </a:bodyPr>
          <a:lstStyle/>
          <a:p>
            <a:pPr lvl="0">
              <a:buSzPts val="1000"/>
              <a:tabLst>
                <a:tab pos="457200" algn="l"/>
              </a:tabLst>
            </a:pPr>
            <a:r>
              <a:rPr lang="pt-BR" sz="2000" b="1" dirty="0">
                <a:solidFill>
                  <a:schemeClr val="bg1"/>
                </a:solidFill>
                <a:effectLst/>
                <a:latin typeface="Segoe UI" panose="020B0502040204020203" pitchFamily="34" charset="0"/>
                <a:ea typeface="Times New Roman" panose="02020603050405020304" pitchFamily="18" charset="0"/>
              </a:rPr>
              <a:t>Procedimentos de Evacuação:</a:t>
            </a:r>
            <a:r>
              <a:rPr lang="pt-BR" sz="2000" dirty="0">
                <a:solidFill>
                  <a:schemeClr val="bg1"/>
                </a:solidFill>
                <a:effectLst/>
                <a:latin typeface="Segoe UI" panose="020B0502040204020203" pitchFamily="34" charset="0"/>
                <a:ea typeface="Times New Roman" panose="02020603050405020304" pitchFamily="18" charset="0"/>
              </a:rPr>
              <a:t> </a:t>
            </a:r>
          </a:p>
          <a:p>
            <a:pPr lvl="0">
              <a:buSzPts val="1000"/>
              <a:tabLst>
                <a:tab pos="457200" algn="l"/>
              </a:tabLst>
            </a:pPr>
            <a:r>
              <a:rPr lang="pt-BR" sz="2000" dirty="0">
                <a:solidFill>
                  <a:schemeClr val="bg1"/>
                </a:solidFill>
                <a:effectLst/>
                <a:latin typeface="Segoe UI" panose="020B0502040204020203" pitchFamily="34" charset="0"/>
                <a:ea typeface="Times New Roman" panose="02020603050405020304" pitchFamily="18" charset="0"/>
              </a:rPr>
              <a:t>O plano deve estabelecer rotas de evacuação seguras, pontos de encontro designados e procedimentos claros para orientar os trabalhadores durante uma evacuação.</a:t>
            </a:r>
          </a:p>
          <a:p>
            <a:pPr lvl="0">
              <a:buSzPts val="1000"/>
              <a:tabLst>
                <a:tab pos="457200" algn="l"/>
              </a:tabLst>
            </a:pPr>
            <a:endParaRPr lang="pt-BR" sz="2000" dirty="0">
              <a:solidFill>
                <a:schemeClr val="bg1"/>
              </a:solidFill>
              <a:effectLst/>
              <a:latin typeface="Times New Roman" panose="02020603050405020304" pitchFamily="18" charset="0"/>
              <a:ea typeface="Times New Roman" panose="02020603050405020304" pitchFamily="18" charset="0"/>
            </a:endParaRPr>
          </a:p>
          <a:p>
            <a:pPr lvl="0">
              <a:buSzPts val="1000"/>
              <a:tabLst>
                <a:tab pos="457200" algn="l"/>
              </a:tabLst>
            </a:pPr>
            <a:endParaRPr lang="pt-BR" sz="2000" dirty="0">
              <a:solidFill>
                <a:schemeClr val="bg1"/>
              </a:solidFill>
              <a:effectLst/>
              <a:latin typeface="Times New Roman" panose="02020603050405020304" pitchFamily="18" charset="0"/>
              <a:ea typeface="Times New Roman" panose="02020603050405020304" pitchFamily="18" charset="0"/>
            </a:endParaRPr>
          </a:p>
          <a:p>
            <a:pPr lvl="0">
              <a:buSzPts val="1000"/>
              <a:tabLst>
                <a:tab pos="457200" algn="l"/>
              </a:tabLst>
            </a:pPr>
            <a:r>
              <a:rPr lang="pt-BR" sz="2000" b="1" dirty="0">
                <a:solidFill>
                  <a:schemeClr val="bg1"/>
                </a:solidFill>
                <a:effectLst/>
                <a:latin typeface="Segoe UI" panose="020B0502040204020203" pitchFamily="34" charset="0"/>
                <a:ea typeface="Times New Roman" panose="02020603050405020304" pitchFamily="18" charset="0"/>
              </a:rPr>
              <a:t>Comunicação de Emergência:</a:t>
            </a:r>
            <a:r>
              <a:rPr lang="pt-BR" sz="2000" dirty="0">
                <a:solidFill>
                  <a:schemeClr val="bg1"/>
                </a:solidFill>
                <a:effectLst/>
                <a:latin typeface="Segoe UI" panose="020B0502040204020203" pitchFamily="34" charset="0"/>
                <a:ea typeface="Times New Roman" panose="02020603050405020304" pitchFamily="18" charset="0"/>
              </a:rPr>
              <a:t> </a:t>
            </a:r>
          </a:p>
          <a:p>
            <a:pPr lvl="0">
              <a:buSzPts val="1000"/>
              <a:tabLst>
                <a:tab pos="457200" algn="l"/>
              </a:tabLst>
            </a:pPr>
            <a:r>
              <a:rPr lang="pt-BR" sz="2000" dirty="0">
                <a:solidFill>
                  <a:schemeClr val="bg1"/>
                </a:solidFill>
                <a:effectLst/>
                <a:latin typeface="Segoe UI" panose="020B0502040204020203" pitchFamily="34" charset="0"/>
                <a:ea typeface="Times New Roman" panose="02020603050405020304" pitchFamily="18" charset="0"/>
              </a:rPr>
              <a:t>Deve haver um sistema de comunicação eficaz para alertar os trabalhadores sobre a emergência, notificar as autoridades competentes e coordenar a resposta.</a:t>
            </a:r>
            <a:endParaRPr lang="pt-BR" sz="2000" dirty="0">
              <a:solidFill>
                <a:schemeClr val="bg1"/>
              </a:solidFill>
              <a:effectLst/>
              <a:latin typeface="Times New Roman" panose="02020603050405020304" pitchFamily="18" charset="0"/>
              <a:ea typeface="Times New Roman" panose="02020603050405020304" pitchFamily="18" charset="0"/>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002782" y="91229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34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74596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156599" y="1681835"/>
            <a:ext cx="6197750" cy="3239348"/>
          </a:xfrm>
          <a:prstGeom prst="rect">
            <a:avLst/>
          </a:prstGeom>
          <a:noFill/>
        </p:spPr>
        <p:txBody>
          <a:bodyPr wrap="square" rtlCol="0">
            <a:spAutoFit/>
          </a:bodyPr>
          <a:lstStyle/>
          <a:p>
            <a:pPr>
              <a:spcBef>
                <a:spcPts val="1500"/>
              </a:spcBef>
              <a:spcAft>
                <a:spcPts val="1500"/>
              </a:spcAft>
            </a:pPr>
            <a:r>
              <a:rPr lang="pt-BR" sz="2400" b="1" dirty="0">
                <a:solidFill>
                  <a:srgbClr val="D91D3C"/>
                </a:solidFill>
                <a:effectLst/>
                <a:latin typeface="Segoe UI" panose="020B0502040204020203" pitchFamily="34" charset="0"/>
                <a:ea typeface="Times New Roman" panose="02020603050405020304" pitchFamily="18" charset="0"/>
              </a:rPr>
              <a:t>Treinamento e Comunicação</a:t>
            </a:r>
            <a:endParaRPr lang="pt-BR" sz="2400" dirty="0">
              <a:solidFill>
                <a:srgbClr val="D91D3C"/>
              </a:solidFill>
              <a:effectLst/>
              <a:latin typeface="Times New Roman" panose="02020603050405020304" pitchFamily="18" charset="0"/>
              <a:ea typeface="Times New Roman" panose="02020603050405020304" pitchFamily="18" charset="0"/>
            </a:endParaRPr>
          </a:p>
          <a:p>
            <a:pPr lvl="0">
              <a:buSzPts val="1000"/>
              <a:tabLst>
                <a:tab pos="457200" algn="l"/>
              </a:tabLst>
            </a:pPr>
            <a:endParaRPr lang="pt-BR" sz="2400" b="1" dirty="0">
              <a:solidFill>
                <a:srgbClr val="374151"/>
              </a:solidFill>
              <a:effectLst/>
              <a:latin typeface="Segoe UI" panose="020B0502040204020203" pitchFamily="34" charset="0"/>
              <a:ea typeface="Times New Roman" panose="02020603050405020304" pitchFamily="18" charset="0"/>
            </a:endParaRPr>
          </a:p>
          <a:p>
            <a:pPr lvl="0">
              <a:buSzPts val="1000"/>
              <a:tabLst>
                <a:tab pos="457200" algn="l"/>
              </a:tabLst>
            </a:pPr>
            <a:r>
              <a:rPr lang="pt-BR" sz="2400" b="1" dirty="0">
                <a:solidFill>
                  <a:srgbClr val="374151"/>
                </a:solidFill>
                <a:effectLst/>
                <a:latin typeface="Segoe UI" panose="020B0502040204020203" pitchFamily="34" charset="0"/>
                <a:ea typeface="Times New Roman" panose="02020603050405020304" pitchFamily="18" charset="0"/>
              </a:rPr>
              <a:t>Treinamento de Emergência:</a:t>
            </a:r>
            <a:r>
              <a:rPr lang="pt-BR" sz="2400" dirty="0">
                <a:solidFill>
                  <a:srgbClr val="374151"/>
                </a:solidFill>
                <a:effectLst/>
                <a:latin typeface="Segoe UI" panose="020B0502040204020203" pitchFamily="34" charset="0"/>
                <a:ea typeface="Times New Roman" panose="02020603050405020304" pitchFamily="18" charset="0"/>
              </a:rPr>
              <a:t> </a:t>
            </a:r>
          </a:p>
          <a:p>
            <a:pPr lvl="0">
              <a:buSzPts val="1000"/>
              <a:tabLst>
                <a:tab pos="457200" algn="l"/>
              </a:tabLst>
            </a:pPr>
            <a:r>
              <a:rPr lang="pt-BR" sz="2400" dirty="0">
                <a:solidFill>
                  <a:srgbClr val="374151"/>
                </a:solidFill>
                <a:effectLst/>
                <a:latin typeface="Segoe UI" panose="020B0502040204020203" pitchFamily="34" charset="0"/>
                <a:ea typeface="Times New Roman" panose="02020603050405020304" pitchFamily="18" charset="0"/>
              </a:rPr>
              <a:t>Todos os trabalhadores devem receber treinamento regular sobre como agir em situações de emergência, incluindo o uso correto de extintores, a evacuação segura e o acionamento de alarmes.</a:t>
            </a:r>
            <a:endParaRPr lang="pt-BR" sz="2400" dirty="0">
              <a:effectLst/>
              <a:latin typeface="Times New Roman" panose="02020603050405020304" pitchFamily="18" charset="0"/>
              <a:ea typeface="Times New Roman" panose="02020603050405020304" pitchFamily="18" charset="0"/>
            </a:endParaRP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Tree>
    <p:extLst>
      <p:ext uri="{BB962C8B-B14F-4D97-AF65-F5344CB8AC3E}">
        <p14:creationId xmlns:p14="http://schemas.microsoft.com/office/powerpoint/2010/main" val="34120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77381" y="1304986"/>
            <a:ext cx="8048194" cy="4524315"/>
          </a:xfrm>
          <a:prstGeom prst="rect">
            <a:avLst/>
          </a:prstGeom>
          <a:noFill/>
        </p:spPr>
        <p:txBody>
          <a:bodyPr wrap="square" rtlCol="0">
            <a:spAutoFit/>
          </a:bodyPr>
          <a:lstStyle/>
          <a:p>
            <a:pPr lvl="0"/>
            <a:r>
              <a:rPr lang="pt-BR" sz="2400" b="1" dirty="0">
                <a:solidFill>
                  <a:schemeClr val="bg1"/>
                </a:solidFill>
              </a:rPr>
              <a:t>Simulações de Emergência:</a:t>
            </a:r>
            <a:r>
              <a:rPr lang="pt-BR" sz="2400" dirty="0">
                <a:solidFill>
                  <a:schemeClr val="bg1"/>
                </a:solidFill>
              </a:rPr>
              <a:t> </a:t>
            </a:r>
          </a:p>
          <a:p>
            <a:pPr lvl="0"/>
            <a:r>
              <a:rPr lang="pt-BR" sz="2400" dirty="0">
                <a:solidFill>
                  <a:schemeClr val="bg1"/>
                </a:solidFill>
              </a:rPr>
              <a:t>Realizar exercícios regulares de simulação de emergência para garantir que os trabalhadores estejam familiarizados com os procedimentos e saibam como agir sob pressão.</a:t>
            </a:r>
          </a:p>
          <a:p>
            <a:pPr lvl="0"/>
            <a:endParaRPr lang="pt-BR" sz="2400" dirty="0">
              <a:solidFill>
                <a:schemeClr val="bg1"/>
              </a:solidFill>
            </a:endParaRPr>
          </a:p>
          <a:p>
            <a:pPr lvl="0"/>
            <a:endParaRPr lang="pt-BR" sz="2400" dirty="0">
              <a:solidFill>
                <a:schemeClr val="bg1"/>
              </a:solidFill>
            </a:endParaRPr>
          </a:p>
          <a:p>
            <a:pPr lvl="0"/>
            <a:r>
              <a:rPr lang="pt-BR" sz="2400" b="1" dirty="0">
                <a:solidFill>
                  <a:schemeClr val="bg1"/>
                </a:solidFill>
              </a:rPr>
              <a:t>Comunicação Interna e Externa:</a:t>
            </a:r>
            <a:r>
              <a:rPr lang="pt-BR" sz="2400" dirty="0">
                <a:solidFill>
                  <a:schemeClr val="bg1"/>
                </a:solidFill>
              </a:rPr>
              <a:t> O plano deve incluir informações sobre como os trabalhadores podem se comunicar entre si e com as autoridades externas, como bombeiros e serviços médicos de emergência.</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111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914400"/>
            <a:ext cx="12192000" cy="5059680"/>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1600200" y="1237402"/>
            <a:ext cx="10241280" cy="4278094"/>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Recursos de Emergência</a:t>
            </a:r>
          </a:p>
          <a:p>
            <a:endParaRPr lang="pt-BR" sz="2400" dirty="0">
              <a:solidFill>
                <a:schemeClr val="bg1"/>
              </a:solidFill>
            </a:endParaRPr>
          </a:p>
          <a:p>
            <a:pPr lvl="0"/>
            <a:r>
              <a:rPr lang="pt-BR" sz="2400" b="1" dirty="0">
                <a:solidFill>
                  <a:schemeClr val="bg1"/>
                </a:solidFill>
              </a:rPr>
              <a:t>Equipamentos de Segurança:</a:t>
            </a:r>
            <a:r>
              <a:rPr lang="pt-BR" sz="2400" dirty="0">
                <a:solidFill>
                  <a:schemeClr val="bg1"/>
                </a:solidFill>
              </a:rPr>
              <a:t> O plano deve especificar a localização e o uso de equipamentos de segurança, como extintores, máscaras de proteção respiratória e equipamentos de salvamento.</a:t>
            </a:r>
          </a:p>
          <a:p>
            <a:pPr lvl="0"/>
            <a:endParaRPr lang="pt-BR" sz="2400" dirty="0">
              <a:solidFill>
                <a:schemeClr val="bg1"/>
              </a:solidFill>
            </a:endParaRPr>
          </a:p>
          <a:p>
            <a:pPr lvl="0"/>
            <a:endParaRPr lang="pt-BR" sz="2400" dirty="0">
              <a:solidFill>
                <a:schemeClr val="bg1"/>
              </a:solidFill>
            </a:endParaRPr>
          </a:p>
          <a:p>
            <a:pPr lvl="0"/>
            <a:r>
              <a:rPr lang="pt-BR" sz="2400" b="1" dirty="0">
                <a:solidFill>
                  <a:schemeClr val="bg1"/>
                </a:solidFill>
              </a:rPr>
              <a:t>Equipes de Resposta:</a:t>
            </a:r>
            <a:r>
              <a:rPr lang="pt-BR" sz="2400" dirty="0">
                <a:solidFill>
                  <a:schemeClr val="bg1"/>
                </a:solidFill>
              </a:rPr>
              <a:t> Identificar e treinar equipes de resposta de emergência que estejam preparadas para lidar com incidentes, incluindo o combate a incêndios, o resgate de trabalhadores e a contenção de vazamentos.</a:t>
            </a: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520" y="300652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6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68580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378871" y="2529404"/>
            <a:ext cx="1054970" cy="105497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826985" y="2906077"/>
            <a:ext cx="158742" cy="230826"/>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1773441" y="1410229"/>
            <a:ext cx="9057803" cy="3921395"/>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Revisão e Atualização</a:t>
            </a:r>
          </a:p>
          <a:p>
            <a:pPr>
              <a:lnSpc>
                <a:spcPct val="150000"/>
              </a:lnSpc>
            </a:pPr>
            <a:endParaRPr lang="pt-BR" altLang="zh-CN" b="1" dirty="0">
              <a:solidFill>
                <a:schemeClr val="tx1">
                  <a:lumMod val="75000"/>
                  <a:lumOff val="25000"/>
                </a:schemeClr>
              </a:solidFill>
              <a:cs typeface="+mn-ea"/>
              <a:sym typeface="+mn-lt"/>
            </a:endParaRPr>
          </a:p>
          <a:p>
            <a:pPr>
              <a:lnSpc>
                <a:spcPct val="150000"/>
              </a:lnSpc>
            </a:pPr>
            <a:r>
              <a:rPr lang="pt-BR" altLang="zh-CN" b="1" dirty="0">
                <a:solidFill>
                  <a:schemeClr val="tx1">
                    <a:lumMod val="75000"/>
                    <a:lumOff val="25000"/>
                  </a:schemeClr>
                </a:solidFill>
                <a:cs typeface="+mn-ea"/>
                <a:sym typeface="+mn-lt"/>
              </a:rPr>
              <a:t>Revisões Periódicas: </a:t>
            </a:r>
            <a:r>
              <a:rPr lang="pt-BR" altLang="zh-CN" dirty="0">
                <a:solidFill>
                  <a:schemeClr val="tx1">
                    <a:lumMod val="75000"/>
                    <a:lumOff val="25000"/>
                  </a:schemeClr>
                </a:solidFill>
                <a:cs typeface="+mn-ea"/>
                <a:sym typeface="+mn-lt"/>
              </a:rPr>
              <a:t>O plano de emergência deve ser revisado regularmente para garantir que esteja atualizado com as mudanças nas operações, nos riscos e nas regulamentações.</a:t>
            </a:r>
          </a:p>
          <a:p>
            <a:pPr>
              <a:lnSpc>
                <a:spcPct val="150000"/>
              </a:lnSpc>
            </a:pPr>
            <a:endParaRPr lang="pt-BR" altLang="zh-CN" b="1" dirty="0">
              <a:solidFill>
                <a:schemeClr val="tx1">
                  <a:lumMod val="75000"/>
                  <a:lumOff val="25000"/>
                </a:schemeClr>
              </a:solidFill>
              <a:cs typeface="+mn-ea"/>
              <a:sym typeface="+mn-lt"/>
            </a:endParaRPr>
          </a:p>
          <a:p>
            <a:pPr>
              <a:lnSpc>
                <a:spcPct val="150000"/>
              </a:lnSpc>
            </a:pPr>
            <a:r>
              <a:rPr lang="pt-BR" altLang="zh-CN" b="1" dirty="0">
                <a:solidFill>
                  <a:schemeClr val="tx1">
                    <a:lumMod val="75000"/>
                    <a:lumOff val="25000"/>
                  </a:schemeClr>
                </a:solidFill>
                <a:cs typeface="+mn-ea"/>
                <a:sym typeface="+mn-lt"/>
              </a:rPr>
              <a:t>Feedback e Melhorias: </a:t>
            </a:r>
            <a:r>
              <a:rPr lang="pt-BR" altLang="zh-CN" dirty="0">
                <a:solidFill>
                  <a:schemeClr val="tx1">
                    <a:lumMod val="75000"/>
                    <a:lumOff val="25000"/>
                  </a:schemeClr>
                </a:solidFill>
                <a:cs typeface="+mn-ea"/>
                <a:sym typeface="+mn-lt"/>
              </a:rPr>
              <a:t>Após qualquer incidente ou exercício de simulação, é importante coletar feedback e realizar melhorias no plano de emergência, se necessário.</a:t>
            </a:r>
          </a:p>
        </p:txBody>
      </p:sp>
      <p:grpSp>
        <p:nvGrpSpPr>
          <p:cNvPr id="3" name="Group 128">
            <a:extLst>
              <a:ext uri="{FF2B5EF4-FFF2-40B4-BE49-F238E27FC236}">
                <a16:creationId xmlns:a16="http://schemas.microsoft.com/office/drawing/2014/main" id="{9F11DF38-F6BD-DA1D-2644-1A6315ED8C05}"/>
              </a:ext>
            </a:extLst>
          </p:cNvPr>
          <p:cNvGrpSpPr/>
          <p:nvPr/>
        </p:nvGrpSpPr>
        <p:grpSpPr>
          <a:xfrm rot="18900000" flipV="1">
            <a:off x="378871" y="4099059"/>
            <a:ext cx="1054970" cy="1054970"/>
            <a:chOff x="8381400" y="7194550"/>
            <a:chExt cx="1327750" cy="1327748"/>
          </a:xfrm>
        </p:grpSpPr>
        <p:sp>
          <p:nvSpPr>
            <p:cNvPr id="5" name="Oval 134">
              <a:extLst>
                <a:ext uri="{FF2B5EF4-FFF2-40B4-BE49-F238E27FC236}">
                  <a16:creationId xmlns:a16="http://schemas.microsoft.com/office/drawing/2014/main" id="{E63ACC7B-067A-BFB0-51C0-01AC4D02D8A4}"/>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7" name="Oval 135">
              <a:extLst>
                <a:ext uri="{FF2B5EF4-FFF2-40B4-BE49-F238E27FC236}">
                  <a16:creationId xmlns:a16="http://schemas.microsoft.com/office/drawing/2014/main" id="{EDBBD8E2-7472-6E43-E1D7-9C427CD30696}"/>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2" name="Group 130">
            <a:extLst>
              <a:ext uri="{FF2B5EF4-FFF2-40B4-BE49-F238E27FC236}">
                <a16:creationId xmlns:a16="http://schemas.microsoft.com/office/drawing/2014/main" id="{1093C383-9932-F320-7906-9181A5992686}"/>
              </a:ext>
            </a:extLst>
          </p:cNvPr>
          <p:cNvGrpSpPr/>
          <p:nvPr/>
        </p:nvGrpSpPr>
        <p:grpSpPr>
          <a:xfrm>
            <a:off x="826985" y="4475732"/>
            <a:ext cx="158742" cy="230826"/>
            <a:chOff x="10146507" y="3505994"/>
            <a:chExt cx="319881" cy="465138"/>
          </a:xfrm>
          <a:solidFill>
            <a:sysClr val="windowText" lastClr="000000">
              <a:lumMod val="75000"/>
              <a:lumOff val="25000"/>
            </a:sysClr>
          </a:solidFill>
        </p:grpSpPr>
        <p:sp>
          <p:nvSpPr>
            <p:cNvPr id="13" name="AutoShape 30">
              <a:extLst>
                <a:ext uri="{FF2B5EF4-FFF2-40B4-BE49-F238E27FC236}">
                  <a16:creationId xmlns:a16="http://schemas.microsoft.com/office/drawing/2014/main" id="{06025F66-B474-5E36-741A-DFE35681372E}"/>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4" name="AutoShape 31">
              <a:extLst>
                <a:ext uri="{FF2B5EF4-FFF2-40B4-BE49-F238E27FC236}">
                  <a16:creationId xmlns:a16="http://schemas.microsoft.com/office/drawing/2014/main" id="{B6FFEFF6-A04A-0768-D86F-BE85179734A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8391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634048" y="1332528"/>
            <a:ext cx="8209058" cy="4192943"/>
          </a:xfrm>
          <a:prstGeom prst="rect">
            <a:avLst/>
          </a:prstGeom>
          <a:noFill/>
        </p:spPr>
        <p:txBody>
          <a:bodyPr wrap="square" rtlCol="0">
            <a:spAutoFit/>
          </a:bodyPr>
          <a:lstStyle/>
          <a:p>
            <a:pPr>
              <a:lnSpc>
                <a:spcPct val="150000"/>
              </a:lnSpc>
            </a:pPr>
            <a:r>
              <a:rPr lang="pt-BR" altLang="zh-CN" sz="2000" b="1" dirty="0">
                <a:solidFill>
                  <a:schemeClr val="bg1"/>
                </a:solidFill>
                <a:cs typeface="+mn-ea"/>
                <a:sym typeface="+mn-lt"/>
              </a:rPr>
              <a:t>A implementação eficaz de um plano de emergência é essencial para garantir a segurança dos trabalhadores e a proteção das instalações em caso de acidentes envolvendo inflamáveis e combustíveis. </a:t>
            </a:r>
          </a:p>
          <a:p>
            <a:pPr>
              <a:lnSpc>
                <a:spcPct val="150000"/>
              </a:lnSpc>
            </a:pPr>
            <a:endParaRPr lang="pt-BR" altLang="zh-CN" sz="2000" b="1" dirty="0">
              <a:solidFill>
                <a:schemeClr val="bg1"/>
              </a:solidFill>
              <a:cs typeface="+mn-ea"/>
              <a:sym typeface="+mn-lt"/>
            </a:endParaRPr>
          </a:p>
          <a:p>
            <a:pPr>
              <a:lnSpc>
                <a:spcPct val="150000"/>
              </a:lnSpc>
            </a:pPr>
            <a:r>
              <a:rPr lang="pt-BR" altLang="zh-CN" sz="2000" b="1" dirty="0">
                <a:solidFill>
                  <a:schemeClr val="bg1"/>
                </a:solidFill>
                <a:cs typeface="+mn-ea"/>
                <a:sym typeface="+mn-lt"/>
              </a:rPr>
              <a:t>Treinamento adequado e prática regular dos procedimentos de emergência são fundamentais para garantir que todos saibam como agir de forma segura e coordenada durante uma situação crítica.</a:t>
            </a:r>
            <a:endParaRPr lang="pt-BR" altLang="zh-CN"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03815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流程图: 手动输入 7">
            <a:extLst>
              <a:ext uri="{FF2B5EF4-FFF2-40B4-BE49-F238E27FC236}">
                <a16:creationId xmlns:a16="http://schemas.microsoft.com/office/drawing/2014/main" id="{C75600ED-C221-BF99-DCA4-4F16D22DD7FE}"/>
              </a:ext>
            </a:extLst>
          </p:cNvPr>
          <p:cNvSpPr/>
          <p:nvPr/>
        </p:nvSpPr>
        <p:spPr>
          <a:xfrm flipV="1">
            <a:off x="0" y="0"/>
            <a:ext cx="12192000" cy="6426200"/>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8">
            <a:extLst>
              <a:ext uri="{FF2B5EF4-FFF2-40B4-BE49-F238E27FC236}">
                <a16:creationId xmlns:a16="http://schemas.microsoft.com/office/drawing/2014/main" id="{8C106CCB-9F4A-AB4F-DC84-69331A2728B8}"/>
              </a:ext>
            </a:extLst>
          </p:cNvPr>
          <p:cNvSpPr/>
          <p:nvPr/>
        </p:nvSpPr>
        <p:spPr>
          <a:xfrm>
            <a:off x="866280" y="431800"/>
            <a:ext cx="10459440" cy="5968999"/>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文本框 48">
            <a:extLst>
              <a:ext uri="{FF2B5EF4-FFF2-40B4-BE49-F238E27FC236}">
                <a16:creationId xmlns:a16="http://schemas.microsoft.com/office/drawing/2014/main" id="{DC930CC5-7480-C6BA-F0C6-B802EBEA0151}"/>
              </a:ext>
            </a:extLst>
          </p:cNvPr>
          <p:cNvSpPr txBox="1"/>
          <p:nvPr/>
        </p:nvSpPr>
        <p:spPr>
          <a:xfrm>
            <a:off x="1450270" y="1134625"/>
            <a:ext cx="9392400" cy="4459041"/>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Ações em Caso de Vazamentos e Incêndios</a:t>
            </a:r>
          </a:p>
          <a:p>
            <a:pPr>
              <a:lnSpc>
                <a:spcPct val="150000"/>
              </a:lnSpc>
            </a:pPr>
            <a:endParaRPr lang="pt-BR" altLang="zh-CN" sz="2400" dirty="0">
              <a:solidFill>
                <a:schemeClr val="tx1">
                  <a:lumMod val="75000"/>
                  <a:lumOff val="25000"/>
                </a:schemeClr>
              </a:solidFill>
              <a:cs typeface="+mn-ea"/>
              <a:sym typeface="+mn-lt"/>
            </a:endParaRPr>
          </a:p>
          <a:p>
            <a:pPr>
              <a:lnSpc>
                <a:spcPct val="150000"/>
              </a:lnSpc>
            </a:pPr>
            <a:r>
              <a:rPr lang="pt-BR" altLang="zh-CN" sz="2400" dirty="0">
                <a:solidFill>
                  <a:schemeClr val="tx1">
                    <a:lumMod val="75000"/>
                    <a:lumOff val="25000"/>
                  </a:schemeClr>
                </a:solidFill>
                <a:cs typeface="+mn-ea"/>
                <a:sym typeface="+mn-lt"/>
              </a:rPr>
              <a:t>Neste módulo, abordaremos as ações críticas que os trabalhadores devem seguir em caso de vazamentos de inflamáveis ou incêndios. É fundamental que todos os funcionários estejam familiarizados com esses procedimentos para garantir a segurança pessoal e a mitigação de danos. Aqui estão as etapas a serem seguidas:</a:t>
            </a:r>
          </a:p>
        </p:txBody>
      </p:sp>
      <p:pic>
        <p:nvPicPr>
          <p:cNvPr id="13" name="图片 7" descr="未标题-2.png">
            <a:extLst>
              <a:ext uri="{FF2B5EF4-FFF2-40B4-BE49-F238E27FC236}">
                <a16:creationId xmlns:a16="http://schemas.microsoft.com/office/drawing/2014/main" id="{05DB4F94-3804-A30E-B019-27B5FE492FA2}"/>
              </a:ext>
            </a:extLst>
          </p:cNvPr>
          <p:cNvPicPr>
            <a:picLocks noChangeAspect="1"/>
          </p:cNvPicPr>
          <p:nvPr/>
        </p:nvPicPr>
        <p:blipFill>
          <a:blip r:embed="rId2" cstate="print"/>
          <a:stretch>
            <a:fillRect/>
          </a:stretch>
        </p:blipFill>
        <p:spPr>
          <a:xfrm>
            <a:off x="10579746" y="4624553"/>
            <a:ext cx="1510654" cy="2189057"/>
          </a:xfrm>
          <a:prstGeom prst="rect">
            <a:avLst/>
          </a:prstGeom>
        </p:spPr>
      </p:pic>
      <p:sp>
        <p:nvSpPr>
          <p:cNvPr id="16" name="left-quote_56937">
            <a:extLst>
              <a:ext uri="{FF2B5EF4-FFF2-40B4-BE49-F238E27FC236}">
                <a16:creationId xmlns:a16="http://schemas.microsoft.com/office/drawing/2014/main" id="{A48F4669-C472-F185-1B31-169B2B656BFB}"/>
              </a:ext>
            </a:extLst>
          </p:cNvPr>
          <p:cNvSpPr>
            <a:spLocks noChangeAspect="1"/>
          </p:cNvSpPr>
          <p:nvPr/>
        </p:nvSpPr>
        <p:spPr bwMode="auto">
          <a:xfrm rot="10800000">
            <a:off x="9035854" y="5676422"/>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7" name="矩形 19">
            <a:extLst>
              <a:ext uri="{FF2B5EF4-FFF2-40B4-BE49-F238E27FC236}">
                <a16:creationId xmlns:a16="http://schemas.microsoft.com/office/drawing/2014/main" id="{F85BA1AF-99A3-E70D-B93E-72A44525012B}"/>
              </a:ext>
            </a:extLst>
          </p:cNvPr>
          <p:cNvSpPr/>
          <p:nvPr/>
        </p:nvSpPr>
        <p:spPr>
          <a:xfrm>
            <a:off x="1132982" y="72200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19002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54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861060" y="-861060"/>
            <a:ext cx="6858000" cy="858012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6869856" y="1786604"/>
            <a:ext cx="1217036" cy="1217036"/>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0" name="TextBox 13">
            <a:extLst>
              <a:ext uri="{FF2B5EF4-FFF2-40B4-BE49-F238E27FC236}">
                <a16:creationId xmlns:a16="http://schemas.microsoft.com/office/drawing/2014/main" id="{567CECA1-11BB-D32B-B10E-ED7A63C001B2}"/>
              </a:ext>
            </a:extLst>
          </p:cNvPr>
          <p:cNvSpPr txBox="1"/>
          <p:nvPr/>
        </p:nvSpPr>
        <p:spPr>
          <a:xfrm>
            <a:off x="718990" y="831135"/>
            <a:ext cx="5798965" cy="5583388"/>
          </a:xfrm>
          <a:prstGeom prst="rect">
            <a:avLst/>
          </a:prstGeom>
          <a:noFill/>
        </p:spPr>
        <p:txBody>
          <a:bodyPr wrap="square" rtlCol="0">
            <a:spAutoFit/>
          </a:bodyPr>
          <a:lstStyle/>
          <a:p>
            <a:pPr lvl="0">
              <a:lnSpc>
                <a:spcPct val="150000"/>
              </a:lnSpc>
              <a:defRPr/>
            </a:pPr>
            <a:r>
              <a:rPr lang="pt-BR" altLang="zh-CN" sz="2400" b="1" kern="0" dirty="0">
                <a:solidFill>
                  <a:srgbClr val="D91D3C"/>
                </a:solidFill>
                <a:cs typeface="+mn-ea"/>
                <a:sym typeface="+mn-lt"/>
              </a:rPr>
              <a:t>Procedimentos de Evacuação</a:t>
            </a:r>
          </a:p>
          <a:p>
            <a:pPr lvl="0">
              <a:lnSpc>
                <a:spcPct val="150000"/>
              </a:lnSpc>
              <a:defRPr/>
            </a:pPr>
            <a:endParaRPr lang="pt-BR" altLang="zh-CN" b="1" kern="0" dirty="0">
              <a:solidFill>
                <a:srgbClr val="D91D3C"/>
              </a:solidFill>
              <a:cs typeface="+mn-ea"/>
              <a:sym typeface="+mn-lt"/>
            </a:endParaRPr>
          </a:p>
          <a:p>
            <a:pPr lvl="0">
              <a:lnSpc>
                <a:spcPct val="150000"/>
              </a:lnSpc>
              <a:defRPr/>
            </a:pPr>
            <a:endParaRPr lang="pt-BR" altLang="zh-CN" b="1" kern="0" dirty="0">
              <a:solidFill>
                <a:srgbClr val="D91D3C"/>
              </a:solidFill>
              <a:cs typeface="+mn-ea"/>
              <a:sym typeface="+mn-lt"/>
            </a:endParaRPr>
          </a:p>
          <a:p>
            <a:pPr lvl="0">
              <a:lnSpc>
                <a:spcPct val="150000"/>
              </a:lnSpc>
              <a:defRPr/>
            </a:pPr>
            <a:r>
              <a:rPr lang="pt-BR" altLang="zh-CN" kern="0" dirty="0">
                <a:cs typeface="+mn-ea"/>
                <a:sym typeface="+mn-lt"/>
              </a:rPr>
              <a:t>Em caso de vazamento de substâncias inflamáveis, a prioridade é garantir a segurança pessoal. </a:t>
            </a:r>
          </a:p>
          <a:p>
            <a:pPr lvl="0">
              <a:lnSpc>
                <a:spcPct val="150000"/>
              </a:lnSpc>
              <a:defRPr/>
            </a:pPr>
            <a:endParaRPr lang="pt-BR" altLang="zh-CN" kern="0" dirty="0">
              <a:cs typeface="+mn-ea"/>
              <a:sym typeface="+mn-lt"/>
            </a:endParaRPr>
          </a:p>
          <a:p>
            <a:pPr lvl="0">
              <a:lnSpc>
                <a:spcPct val="150000"/>
              </a:lnSpc>
              <a:defRPr/>
            </a:pPr>
            <a:endParaRPr lang="pt-BR" altLang="zh-CN" kern="0" dirty="0">
              <a:cs typeface="+mn-ea"/>
              <a:sym typeface="+mn-lt"/>
            </a:endParaRPr>
          </a:p>
          <a:p>
            <a:pPr lvl="0">
              <a:lnSpc>
                <a:spcPct val="150000"/>
              </a:lnSpc>
              <a:defRPr/>
            </a:pPr>
            <a:endParaRPr lang="pt-BR" altLang="zh-CN" kern="0" dirty="0">
              <a:cs typeface="+mn-ea"/>
              <a:sym typeface="+mn-lt"/>
            </a:endParaRPr>
          </a:p>
          <a:p>
            <a:pPr lvl="0">
              <a:lnSpc>
                <a:spcPct val="150000"/>
              </a:lnSpc>
              <a:defRPr/>
            </a:pPr>
            <a:endParaRPr lang="pt-BR" altLang="zh-CN" kern="0" dirty="0">
              <a:cs typeface="+mn-ea"/>
              <a:sym typeface="+mn-lt"/>
            </a:endParaRPr>
          </a:p>
          <a:p>
            <a:pPr lvl="0">
              <a:lnSpc>
                <a:spcPct val="150000"/>
              </a:lnSpc>
              <a:defRPr/>
            </a:pPr>
            <a:r>
              <a:rPr lang="pt-BR" altLang="zh-CN" kern="0" dirty="0">
                <a:cs typeface="+mn-ea"/>
                <a:sym typeface="+mn-lt"/>
              </a:rPr>
              <a:t>Os trabalhadores devem ser treinados para reconhecer os sinais de vazamento, como o odor característico, sons anormais ou nuvens de vapor visíveis.</a:t>
            </a: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408413" y="201198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3"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964D0C6A-8BC1-D5A4-432C-C83D5E79F82C}"/>
              </a:ext>
            </a:extLst>
          </p:cNvPr>
          <p:cNvGrpSpPr/>
          <p:nvPr/>
        </p:nvGrpSpPr>
        <p:grpSpPr>
          <a:xfrm>
            <a:off x="7502851" y="4636810"/>
            <a:ext cx="1217036" cy="1217036"/>
            <a:chOff x="13040668" y="3768916"/>
            <a:chExt cx="3026646" cy="3026646"/>
          </a:xfrm>
        </p:grpSpPr>
        <p:sp>
          <p:nvSpPr>
            <p:cNvPr id="14" name="Oval 6">
              <a:extLst>
                <a:ext uri="{FF2B5EF4-FFF2-40B4-BE49-F238E27FC236}">
                  <a16:creationId xmlns:a16="http://schemas.microsoft.com/office/drawing/2014/main" id="{F1E0E0B0-4238-2EF0-4C59-C3E274FDF934}"/>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15" name="Group 12">
              <a:extLst>
                <a:ext uri="{FF2B5EF4-FFF2-40B4-BE49-F238E27FC236}">
                  <a16:creationId xmlns:a16="http://schemas.microsoft.com/office/drawing/2014/main" id="{F969C398-73F3-2132-F22F-CF1452550BC3}"/>
                </a:ext>
              </a:extLst>
            </p:cNvPr>
            <p:cNvGrpSpPr/>
            <p:nvPr/>
          </p:nvGrpSpPr>
          <p:grpSpPr>
            <a:xfrm>
              <a:off x="14263395" y="4858634"/>
              <a:ext cx="581192" cy="847210"/>
              <a:chOff x="3582988" y="3510757"/>
              <a:chExt cx="319088" cy="465138"/>
            </a:xfrm>
            <a:solidFill>
              <a:sysClr val="window" lastClr="FFFFFF"/>
            </a:solidFill>
          </p:grpSpPr>
          <p:sp>
            <p:nvSpPr>
              <p:cNvPr id="16" name="AutoShape 113">
                <a:extLst>
                  <a:ext uri="{FF2B5EF4-FFF2-40B4-BE49-F238E27FC236}">
                    <a16:creationId xmlns:a16="http://schemas.microsoft.com/office/drawing/2014/main" id="{DEAF645C-7CFA-739D-D01D-4C45B4AD5EA6}"/>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17" name="AutoShape 114">
                <a:extLst>
                  <a:ext uri="{FF2B5EF4-FFF2-40B4-BE49-F238E27FC236}">
                    <a16:creationId xmlns:a16="http://schemas.microsoft.com/office/drawing/2014/main" id="{169B5D4E-DE0A-D3ED-D92C-F3728740E48F}"/>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8"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C7218728-CCC2-2403-8C6D-1088675B1DAC}"/>
              </a:ext>
            </a:extLst>
          </p:cNvPr>
          <p:cNvSpPr/>
          <p:nvPr/>
        </p:nvSpPr>
        <p:spPr>
          <a:xfrm rot="5400000">
            <a:off x="449506" y="4551680"/>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3578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2" presetClass="entr" presetSubtype="4" decel="10000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169541" y="1727797"/>
            <a:ext cx="4544060" cy="4192943"/>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Por esse motivo, a Relação de Produtos Perigosos deve ser utilizada com cautela, pois produtos que, por motivos comerciais, contenham outras substâncias ou impurezas podem não figurar na Relação, mas apresentar ponto de fulgor inferior ao do valor limite.</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139942" y="91229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445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539115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76012" y="1648836"/>
            <a:ext cx="5120828" cy="4162678"/>
          </a:xfrm>
          <a:prstGeom prst="rect">
            <a:avLst/>
          </a:prstGeom>
          <a:noFill/>
        </p:spPr>
        <p:txBody>
          <a:bodyPr wrap="square" rtlCol="0">
            <a:spAutoFit/>
          </a:bodyPr>
          <a:lstStyle/>
          <a:p>
            <a:pPr>
              <a:spcBef>
                <a:spcPts val="1500"/>
              </a:spcBef>
              <a:spcAft>
                <a:spcPts val="1500"/>
              </a:spcAft>
            </a:pPr>
            <a:r>
              <a:rPr lang="pt-BR" sz="1800" b="1" dirty="0">
                <a:solidFill>
                  <a:schemeClr val="bg1"/>
                </a:solidFill>
                <a:effectLst/>
                <a:latin typeface="Segoe UI" panose="020B0502040204020203" pitchFamily="34" charset="0"/>
                <a:ea typeface="Times New Roman" panose="02020603050405020304" pitchFamily="18" charset="0"/>
              </a:rPr>
              <a:t>Combate a Incêndios</a:t>
            </a:r>
            <a:endParaRPr lang="pt-BR"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1800" dirty="0">
                <a:solidFill>
                  <a:schemeClr val="bg1"/>
                </a:solidFill>
                <a:effectLst/>
                <a:latin typeface="Segoe UI" panose="020B0502040204020203" pitchFamily="34" charset="0"/>
                <a:ea typeface="Times New Roman" panose="02020603050405020304" pitchFamily="18" charset="0"/>
              </a:rPr>
              <a:t>Se um incêndio ocorrer, os trabalhadores devem ser treinados no uso correto de extintores de incêndio. Isso inclui saber como selecionar o extintor apropriado para o tipo de incêndio (classe A, B ou C) e como operá-lo de maneira segura.</a:t>
            </a:r>
          </a:p>
          <a:p>
            <a:pPr lvl="0">
              <a:buSzPts val="1000"/>
              <a:tabLst>
                <a:tab pos="457200" algn="l"/>
              </a:tabLst>
            </a:pPr>
            <a:endParaRPr lang="pt-BR"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1800" dirty="0">
                <a:solidFill>
                  <a:schemeClr val="bg1"/>
                </a:solidFill>
                <a:effectLst/>
                <a:latin typeface="Segoe UI" panose="020B0502040204020203" pitchFamily="34" charset="0"/>
                <a:ea typeface="Times New Roman" panose="02020603050405020304" pitchFamily="18" charset="0"/>
              </a:rPr>
              <a:t>É importante lembrar da sigla "PASS" (Puxar, Apontar, Apertar, Spray) ao usar um extintor. Puxe o pino, aponte o bico na base das chamas, aperte a alavanca e mova o spray de um lado para o outro enquanto direciona o jato para a base do fogo.</a:t>
            </a:r>
            <a:endParaRPr lang="pt-BR" sz="1800" dirty="0">
              <a:solidFill>
                <a:schemeClr val="bg1"/>
              </a:solidFill>
              <a:effectLst/>
              <a:latin typeface="Times New Roman" panose="02020603050405020304" pitchFamily="18" charset="0"/>
              <a:ea typeface="Times New Roman" panose="02020603050405020304" pitchFamily="18" charset="0"/>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4736137" y="954450"/>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5532120" y="778706"/>
            <a:ext cx="667956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5777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68580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195991" y="2575124"/>
            <a:ext cx="1054970" cy="105497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644105" y="2951797"/>
            <a:ext cx="158742" cy="230826"/>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1446952" y="1175566"/>
            <a:ext cx="9888915" cy="4798558"/>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Comunicação de Emergência</a:t>
            </a:r>
          </a:p>
          <a:p>
            <a:pPr>
              <a:lnSpc>
                <a:spcPct val="150000"/>
              </a:lnSpc>
            </a:pPr>
            <a:endParaRPr lang="pt-BR" altLang="zh-CN" sz="2400" b="1" dirty="0">
              <a:solidFill>
                <a:srgbClr val="D91D3C"/>
              </a:solidFill>
              <a:cs typeface="+mn-ea"/>
              <a:sym typeface="+mn-lt"/>
            </a:endParaRPr>
          </a:p>
          <a:p>
            <a:pPr>
              <a:lnSpc>
                <a:spcPct val="150000"/>
              </a:lnSpc>
            </a:pPr>
            <a:r>
              <a:rPr lang="pt-BR" altLang="zh-CN" sz="2000" dirty="0">
                <a:solidFill>
                  <a:schemeClr val="tx1">
                    <a:lumMod val="85000"/>
                    <a:lumOff val="15000"/>
                  </a:schemeClr>
                </a:solidFill>
                <a:cs typeface="+mn-ea"/>
                <a:sym typeface="+mn-lt"/>
              </a:rPr>
              <a:t>Os trabalhadores devem saber como comunicar emergências para as autoridades e para colegas de trabalho. Isso inclui saber como usar sistemas de alarme, telefones de emergência e sistemas de comunicação por rádio, se aplicável.</a:t>
            </a:r>
          </a:p>
          <a:p>
            <a:pPr>
              <a:lnSpc>
                <a:spcPct val="150000"/>
              </a:lnSpc>
            </a:pPr>
            <a:endParaRPr lang="pt-BR" altLang="zh-CN" sz="2000" dirty="0">
              <a:solidFill>
                <a:schemeClr val="tx1">
                  <a:lumMod val="85000"/>
                  <a:lumOff val="15000"/>
                </a:schemeClr>
              </a:solidFill>
              <a:cs typeface="+mn-ea"/>
              <a:sym typeface="+mn-lt"/>
            </a:endParaRPr>
          </a:p>
          <a:p>
            <a:pPr>
              <a:lnSpc>
                <a:spcPct val="150000"/>
              </a:lnSpc>
            </a:pPr>
            <a:r>
              <a:rPr lang="pt-BR" altLang="zh-CN" sz="2000" dirty="0">
                <a:solidFill>
                  <a:schemeClr val="tx1">
                    <a:lumMod val="85000"/>
                    <a:lumOff val="15000"/>
                  </a:schemeClr>
                </a:solidFill>
                <a:cs typeface="+mn-ea"/>
                <a:sym typeface="+mn-lt"/>
              </a:rPr>
              <a:t>Ao relatar uma emergência, é essencial fornecer informações precisas sobre a localização, a natureza do incidente e quaisquer feridos, se houver.</a:t>
            </a:r>
          </a:p>
          <a:p>
            <a:pPr>
              <a:lnSpc>
                <a:spcPct val="150000"/>
              </a:lnSpc>
            </a:pPr>
            <a:endParaRPr lang="pt-BR" altLang="zh-CN" dirty="0">
              <a:solidFill>
                <a:schemeClr val="tx1">
                  <a:lumMod val="75000"/>
                  <a:lumOff val="25000"/>
                </a:schemeClr>
              </a:solidFill>
              <a:cs typeface="+mn-ea"/>
              <a:sym typeface="+mn-lt"/>
            </a:endParaRPr>
          </a:p>
        </p:txBody>
      </p:sp>
      <p:grpSp>
        <p:nvGrpSpPr>
          <p:cNvPr id="3" name="Group 128">
            <a:extLst>
              <a:ext uri="{FF2B5EF4-FFF2-40B4-BE49-F238E27FC236}">
                <a16:creationId xmlns:a16="http://schemas.microsoft.com/office/drawing/2014/main" id="{9F11DF38-F6BD-DA1D-2644-1A6315ED8C05}"/>
              </a:ext>
            </a:extLst>
          </p:cNvPr>
          <p:cNvGrpSpPr/>
          <p:nvPr/>
        </p:nvGrpSpPr>
        <p:grpSpPr>
          <a:xfrm rot="18900000" flipV="1">
            <a:off x="195991" y="4449579"/>
            <a:ext cx="1054970" cy="1054970"/>
            <a:chOff x="8381400" y="7194550"/>
            <a:chExt cx="1327750" cy="1327748"/>
          </a:xfrm>
        </p:grpSpPr>
        <p:sp>
          <p:nvSpPr>
            <p:cNvPr id="5" name="Oval 134">
              <a:extLst>
                <a:ext uri="{FF2B5EF4-FFF2-40B4-BE49-F238E27FC236}">
                  <a16:creationId xmlns:a16="http://schemas.microsoft.com/office/drawing/2014/main" id="{E63ACC7B-067A-BFB0-51C0-01AC4D02D8A4}"/>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7" name="Oval 135">
              <a:extLst>
                <a:ext uri="{FF2B5EF4-FFF2-40B4-BE49-F238E27FC236}">
                  <a16:creationId xmlns:a16="http://schemas.microsoft.com/office/drawing/2014/main" id="{EDBBD8E2-7472-6E43-E1D7-9C427CD30696}"/>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2" name="Group 130">
            <a:extLst>
              <a:ext uri="{FF2B5EF4-FFF2-40B4-BE49-F238E27FC236}">
                <a16:creationId xmlns:a16="http://schemas.microsoft.com/office/drawing/2014/main" id="{1093C383-9932-F320-7906-9181A5992686}"/>
              </a:ext>
            </a:extLst>
          </p:cNvPr>
          <p:cNvGrpSpPr/>
          <p:nvPr/>
        </p:nvGrpSpPr>
        <p:grpSpPr>
          <a:xfrm>
            <a:off x="644105" y="4826252"/>
            <a:ext cx="158742" cy="230826"/>
            <a:chOff x="10146507" y="3505994"/>
            <a:chExt cx="319881" cy="465138"/>
          </a:xfrm>
          <a:solidFill>
            <a:sysClr val="windowText" lastClr="000000">
              <a:lumMod val="75000"/>
              <a:lumOff val="25000"/>
            </a:sysClr>
          </a:solidFill>
        </p:grpSpPr>
        <p:sp>
          <p:nvSpPr>
            <p:cNvPr id="13" name="AutoShape 30">
              <a:extLst>
                <a:ext uri="{FF2B5EF4-FFF2-40B4-BE49-F238E27FC236}">
                  <a16:creationId xmlns:a16="http://schemas.microsoft.com/office/drawing/2014/main" id="{06025F66-B474-5E36-741A-DFE35681372E}"/>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4" name="AutoShape 31">
              <a:extLst>
                <a:ext uri="{FF2B5EF4-FFF2-40B4-BE49-F238E27FC236}">
                  <a16:creationId xmlns:a16="http://schemas.microsoft.com/office/drawing/2014/main" id="{B6FFEFF6-A04A-0768-D86F-BE85179734A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30480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914400"/>
            <a:ext cx="12192000" cy="5059680"/>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1767840" y="2108761"/>
            <a:ext cx="10241280" cy="2862322"/>
          </a:xfrm>
          <a:prstGeom prst="rect">
            <a:avLst/>
          </a:prstGeom>
          <a:noFill/>
        </p:spPr>
        <p:txBody>
          <a:bodyPr wrap="square" rtlCol="0">
            <a:spAutoFit/>
          </a:bodyPr>
          <a:lstStyle/>
          <a:p>
            <a:r>
              <a:rPr lang="pt-BR" sz="2000" b="1" dirty="0">
                <a:solidFill>
                  <a:schemeClr val="bg1"/>
                </a:solidFill>
              </a:rPr>
              <a:t>Primeiros Socorros e Assistência Médica</a:t>
            </a:r>
          </a:p>
          <a:p>
            <a:endParaRPr lang="pt-BR" sz="2000" dirty="0">
              <a:solidFill>
                <a:schemeClr val="bg1"/>
              </a:solidFill>
            </a:endParaRPr>
          </a:p>
          <a:p>
            <a:pPr lvl="0"/>
            <a:r>
              <a:rPr lang="pt-BR" sz="2000" dirty="0">
                <a:solidFill>
                  <a:schemeClr val="bg1"/>
                </a:solidFill>
              </a:rPr>
              <a:t>Se houver feridos durante um incidente com inflamáveis, é importante que os trabalhadores saibam como prestar primeiros socorros básicos, como controlar sangramentos, aplicar RCP (ressuscitação cardiopulmonar) e administrar cuidados adequados até a chegada de profissionais de saúde.</a:t>
            </a:r>
          </a:p>
          <a:p>
            <a:pPr lvl="0"/>
            <a:endParaRPr lang="pt-BR" sz="2000" dirty="0">
              <a:solidFill>
                <a:schemeClr val="bg1"/>
              </a:solidFill>
            </a:endParaRPr>
          </a:p>
          <a:p>
            <a:pPr lvl="0"/>
            <a:r>
              <a:rPr lang="pt-BR" sz="2000" dirty="0">
                <a:solidFill>
                  <a:schemeClr val="bg1"/>
                </a:solidFill>
              </a:rPr>
              <a:t>É fundamental ter pessoal de primeiros socorros treinado e kits de primeiros socorros disponíveis no local de trabalho.</a:t>
            </a: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520" y="300652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861060" y="-861060"/>
            <a:ext cx="6858000" cy="858012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7022256" y="2426684"/>
            <a:ext cx="1217036" cy="1217036"/>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0" name="TextBox 13">
            <a:extLst>
              <a:ext uri="{FF2B5EF4-FFF2-40B4-BE49-F238E27FC236}">
                <a16:creationId xmlns:a16="http://schemas.microsoft.com/office/drawing/2014/main" id="{567CECA1-11BB-D32B-B10E-ED7A63C001B2}"/>
              </a:ext>
            </a:extLst>
          </p:cNvPr>
          <p:cNvSpPr txBox="1"/>
          <p:nvPr/>
        </p:nvSpPr>
        <p:spPr>
          <a:xfrm>
            <a:off x="718990" y="300631"/>
            <a:ext cx="5798965" cy="6275885"/>
          </a:xfrm>
          <a:prstGeom prst="rect">
            <a:avLst/>
          </a:prstGeom>
          <a:noFill/>
        </p:spPr>
        <p:txBody>
          <a:bodyPr wrap="square" rtlCol="0">
            <a:spAutoFit/>
          </a:bodyPr>
          <a:lstStyle/>
          <a:p>
            <a:pPr lvl="0">
              <a:lnSpc>
                <a:spcPct val="150000"/>
              </a:lnSpc>
              <a:defRPr/>
            </a:pPr>
            <a:r>
              <a:rPr lang="pt-BR" altLang="zh-CN" sz="2400" b="1" kern="0" dirty="0">
                <a:solidFill>
                  <a:srgbClr val="D91D3C"/>
                </a:solidFill>
                <a:cs typeface="+mn-ea"/>
                <a:sym typeface="+mn-lt"/>
              </a:rPr>
              <a:t>Relatórios e Avaliação</a:t>
            </a:r>
          </a:p>
          <a:p>
            <a:pPr lvl="0">
              <a:lnSpc>
                <a:spcPct val="150000"/>
              </a:lnSpc>
              <a:defRPr/>
            </a:pPr>
            <a:endParaRPr lang="pt-BR" altLang="zh-CN" sz="2400" b="1" kern="0" dirty="0">
              <a:solidFill>
                <a:srgbClr val="D91D3C"/>
              </a:solidFill>
              <a:cs typeface="+mn-ea"/>
              <a:sym typeface="+mn-lt"/>
            </a:endParaRPr>
          </a:p>
          <a:p>
            <a:pPr lvl="0">
              <a:lnSpc>
                <a:spcPct val="150000"/>
              </a:lnSpc>
              <a:defRPr/>
            </a:pPr>
            <a:endParaRPr lang="pt-BR" altLang="zh-CN" sz="2400" b="1" kern="0" dirty="0">
              <a:solidFill>
                <a:srgbClr val="D91D3C"/>
              </a:solidFill>
              <a:cs typeface="+mn-ea"/>
              <a:sym typeface="+mn-lt"/>
            </a:endParaRPr>
          </a:p>
          <a:p>
            <a:pPr lvl="0">
              <a:lnSpc>
                <a:spcPct val="150000"/>
              </a:lnSpc>
              <a:defRPr/>
            </a:pPr>
            <a:r>
              <a:rPr lang="pt-BR" altLang="zh-CN" b="1" kern="0" dirty="0">
                <a:solidFill>
                  <a:schemeClr val="tx1">
                    <a:lumMod val="85000"/>
                    <a:lumOff val="15000"/>
                  </a:schemeClr>
                </a:solidFill>
                <a:cs typeface="+mn-ea"/>
                <a:sym typeface="+mn-lt"/>
              </a:rPr>
              <a:t>Após a gestão da situação de emergência, é crucial que sejam realizadas avaliações e relatórios detalhados do incidente. Isso inclui identificar causas, áreas de melhoria e lições aprendidas para aprimorar os procedimentos de segurança futuros.</a:t>
            </a:r>
          </a:p>
          <a:p>
            <a:pPr lvl="0">
              <a:lnSpc>
                <a:spcPct val="150000"/>
              </a:lnSpc>
              <a:defRPr/>
            </a:pPr>
            <a:endParaRPr lang="pt-BR" altLang="zh-CN" b="1" kern="0" dirty="0">
              <a:solidFill>
                <a:schemeClr val="tx1">
                  <a:lumMod val="85000"/>
                  <a:lumOff val="15000"/>
                </a:schemeClr>
              </a:solidFill>
              <a:cs typeface="+mn-ea"/>
              <a:sym typeface="+mn-lt"/>
            </a:endParaRPr>
          </a:p>
          <a:p>
            <a:pPr lvl="0">
              <a:lnSpc>
                <a:spcPct val="150000"/>
              </a:lnSpc>
              <a:defRPr/>
            </a:pPr>
            <a:endParaRPr lang="pt-BR" altLang="zh-CN" b="1" kern="0" dirty="0">
              <a:solidFill>
                <a:schemeClr val="tx1">
                  <a:lumMod val="85000"/>
                  <a:lumOff val="15000"/>
                </a:schemeClr>
              </a:solidFill>
              <a:cs typeface="+mn-ea"/>
              <a:sym typeface="+mn-lt"/>
            </a:endParaRPr>
          </a:p>
          <a:p>
            <a:pPr lvl="0">
              <a:lnSpc>
                <a:spcPct val="150000"/>
              </a:lnSpc>
              <a:defRPr/>
            </a:pPr>
            <a:r>
              <a:rPr lang="pt-BR" altLang="zh-CN" b="1" kern="0" dirty="0">
                <a:solidFill>
                  <a:schemeClr val="tx1">
                    <a:lumMod val="85000"/>
                    <a:lumOff val="15000"/>
                  </a:schemeClr>
                </a:solidFill>
                <a:cs typeface="+mn-ea"/>
                <a:sym typeface="+mn-lt"/>
              </a:rPr>
              <a:t>A análise crítica desses incidentes ajuda a evitar que se repitam no futuro e a melhorar a preparação para situações de emergência.</a:t>
            </a:r>
            <a:endParaRPr lang="pt-BR" altLang="zh-CN" sz="2400" b="1" kern="0" dirty="0">
              <a:solidFill>
                <a:schemeClr val="tx1">
                  <a:lumMod val="85000"/>
                  <a:lumOff val="15000"/>
                </a:schemeClr>
              </a:solidFill>
              <a:cs typeface="+mn-ea"/>
              <a:sym typeface="+mn-lt"/>
            </a:endParaRP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408413" y="201198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3"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964D0C6A-8BC1-D5A4-432C-C83D5E79F82C}"/>
              </a:ext>
            </a:extLst>
          </p:cNvPr>
          <p:cNvGrpSpPr/>
          <p:nvPr/>
        </p:nvGrpSpPr>
        <p:grpSpPr>
          <a:xfrm>
            <a:off x="7685731" y="5246410"/>
            <a:ext cx="1217036" cy="1217036"/>
            <a:chOff x="13040668" y="3768916"/>
            <a:chExt cx="3026646" cy="3026646"/>
          </a:xfrm>
        </p:grpSpPr>
        <p:sp>
          <p:nvSpPr>
            <p:cNvPr id="14" name="Oval 6">
              <a:extLst>
                <a:ext uri="{FF2B5EF4-FFF2-40B4-BE49-F238E27FC236}">
                  <a16:creationId xmlns:a16="http://schemas.microsoft.com/office/drawing/2014/main" id="{F1E0E0B0-4238-2EF0-4C59-C3E274FDF934}"/>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15" name="Group 12">
              <a:extLst>
                <a:ext uri="{FF2B5EF4-FFF2-40B4-BE49-F238E27FC236}">
                  <a16:creationId xmlns:a16="http://schemas.microsoft.com/office/drawing/2014/main" id="{F969C398-73F3-2132-F22F-CF1452550BC3}"/>
                </a:ext>
              </a:extLst>
            </p:cNvPr>
            <p:cNvGrpSpPr/>
            <p:nvPr/>
          </p:nvGrpSpPr>
          <p:grpSpPr>
            <a:xfrm>
              <a:off x="14263395" y="4858634"/>
              <a:ext cx="581192" cy="847210"/>
              <a:chOff x="3582988" y="3510757"/>
              <a:chExt cx="319088" cy="465138"/>
            </a:xfrm>
            <a:solidFill>
              <a:sysClr val="window" lastClr="FFFFFF"/>
            </a:solidFill>
          </p:grpSpPr>
          <p:sp>
            <p:nvSpPr>
              <p:cNvPr id="16" name="AutoShape 113">
                <a:extLst>
                  <a:ext uri="{FF2B5EF4-FFF2-40B4-BE49-F238E27FC236}">
                    <a16:creationId xmlns:a16="http://schemas.microsoft.com/office/drawing/2014/main" id="{DEAF645C-7CFA-739D-D01D-4C45B4AD5EA6}"/>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17" name="AutoShape 114">
                <a:extLst>
                  <a:ext uri="{FF2B5EF4-FFF2-40B4-BE49-F238E27FC236}">
                    <a16:creationId xmlns:a16="http://schemas.microsoft.com/office/drawing/2014/main" id="{169B5D4E-DE0A-D3ED-D92C-F3728740E48F}"/>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8"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C7218728-CCC2-2403-8C6D-1088675B1DAC}"/>
              </a:ext>
            </a:extLst>
          </p:cNvPr>
          <p:cNvSpPr/>
          <p:nvPr/>
        </p:nvSpPr>
        <p:spPr>
          <a:xfrm rot="5400000">
            <a:off x="449506" y="5252720"/>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4821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2" presetClass="entr" presetSubtype="4" decel="10000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8"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流程图: 手动输入 7">
            <a:extLst>
              <a:ext uri="{FF2B5EF4-FFF2-40B4-BE49-F238E27FC236}">
                <a16:creationId xmlns:a16="http://schemas.microsoft.com/office/drawing/2014/main" id="{C75600ED-C221-BF99-DCA4-4F16D22DD7FE}"/>
              </a:ext>
            </a:extLst>
          </p:cNvPr>
          <p:cNvSpPr/>
          <p:nvPr/>
        </p:nvSpPr>
        <p:spPr>
          <a:xfrm flipV="1">
            <a:off x="0" y="0"/>
            <a:ext cx="12192000" cy="6426200"/>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8">
            <a:extLst>
              <a:ext uri="{FF2B5EF4-FFF2-40B4-BE49-F238E27FC236}">
                <a16:creationId xmlns:a16="http://schemas.microsoft.com/office/drawing/2014/main" id="{8C106CCB-9F4A-AB4F-DC84-69331A2728B8}"/>
              </a:ext>
            </a:extLst>
          </p:cNvPr>
          <p:cNvSpPr/>
          <p:nvPr/>
        </p:nvSpPr>
        <p:spPr>
          <a:xfrm>
            <a:off x="866280" y="431800"/>
            <a:ext cx="10459440" cy="5968999"/>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文本框 48">
            <a:extLst>
              <a:ext uri="{FF2B5EF4-FFF2-40B4-BE49-F238E27FC236}">
                <a16:creationId xmlns:a16="http://schemas.microsoft.com/office/drawing/2014/main" id="{DC930CC5-7480-C6BA-F0C6-B802EBEA0151}"/>
              </a:ext>
            </a:extLst>
          </p:cNvPr>
          <p:cNvSpPr txBox="1"/>
          <p:nvPr/>
        </p:nvSpPr>
        <p:spPr>
          <a:xfrm>
            <a:off x="1754996" y="1186778"/>
            <a:ext cx="8531930" cy="4459041"/>
          </a:xfrm>
          <a:prstGeom prst="rect">
            <a:avLst/>
          </a:prstGeom>
          <a:noFill/>
        </p:spPr>
        <p:txBody>
          <a:bodyPr wrap="square" rtlCol="0">
            <a:spAutoFit/>
          </a:bodyPr>
          <a:lstStyle/>
          <a:p>
            <a:pPr>
              <a:lnSpc>
                <a:spcPct val="150000"/>
              </a:lnSpc>
            </a:pPr>
            <a:r>
              <a:rPr lang="pt-BR" altLang="zh-CN" sz="2400" dirty="0">
                <a:solidFill>
                  <a:schemeClr val="tx1">
                    <a:lumMod val="75000"/>
                    <a:lumOff val="25000"/>
                  </a:schemeClr>
                </a:solidFill>
                <a:cs typeface="+mn-ea"/>
                <a:sym typeface="+mn-lt"/>
              </a:rPr>
              <a:t>A capacitação e a prática regular desses procedimentos são essenciais para garantir que os trabalhadores estejam preparados para responder de maneira eficaz em situações de emergência envolvendo inflamáveis e combustíveis. </a:t>
            </a:r>
          </a:p>
          <a:p>
            <a:pPr>
              <a:lnSpc>
                <a:spcPct val="150000"/>
              </a:lnSpc>
            </a:pPr>
            <a:endParaRPr lang="pt-BR" altLang="zh-CN" sz="2400" dirty="0">
              <a:solidFill>
                <a:schemeClr val="tx1">
                  <a:lumMod val="75000"/>
                  <a:lumOff val="25000"/>
                </a:schemeClr>
              </a:solidFill>
              <a:cs typeface="+mn-ea"/>
              <a:sym typeface="+mn-lt"/>
            </a:endParaRPr>
          </a:p>
          <a:p>
            <a:pPr>
              <a:lnSpc>
                <a:spcPct val="150000"/>
              </a:lnSpc>
            </a:pPr>
            <a:r>
              <a:rPr lang="pt-BR" altLang="zh-CN" sz="2400" dirty="0">
                <a:solidFill>
                  <a:schemeClr val="tx1">
                    <a:lumMod val="75000"/>
                    <a:lumOff val="25000"/>
                  </a:schemeClr>
                </a:solidFill>
                <a:cs typeface="+mn-ea"/>
                <a:sym typeface="+mn-lt"/>
              </a:rPr>
              <a:t>A segurança pessoal e a mitigação de riscos devem ser prioridades máximas em tais circunstâncias.</a:t>
            </a:r>
          </a:p>
        </p:txBody>
      </p:sp>
      <p:pic>
        <p:nvPicPr>
          <p:cNvPr id="13" name="图片 7" descr="未标题-2.png">
            <a:extLst>
              <a:ext uri="{FF2B5EF4-FFF2-40B4-BE49-F238E27FC236}">
                <a16:creationId xmlns:a16="http://schemas.microsoft.com/office/drawing/2014/main" id="{05DB4F94-3804-A30E-B019-27B5FE492FA2}"/>
              </a:ext>
            </a:extLst>
          </p:cNvPr>
          <p:cNvPicPr>
            <a:picLocks noChangeAspect="1"/>
          </p:cNvPicPr>
          <p:nvPr/>
        </p:nvPicPr>
        <p:blipFill>
          <a:blip r:embed="rId2" cstate="print"/>
          <a:stretch>
            <a:fillRect/>
          </a:stretch>
        </p:blipFill>
        <p:spPr>
          <a:xfrm>
            <a:off x="10579746" y="4624553"/>
            <a:ext cx="1510654" cy="2189057"/>
          </a:xfrm>
          <a:prstGeom prst="rect">
            <a:avLst/>
          </a:prstGeom>
        </p:spPr>
      </p:pic>
      <p:sp>
        <p:nvSpPr>
          <p:cNvPr id="16" name="left-quote_56937">
            <a:extLst>
              <a:ext uri="{FF2B5EF4-FFF2-40B4-BE49-F238E27FC236}">
                <a16:creationId xmlns:a16="http://schemas.microsoft.com/office/drawing/2014/main" id="{A48F4669-C472-F185-1B31-169B2B656BFB}"/>
              </a:ext>
            </a:extLst>
          </p:cNvPr>
          <p:cNvSpPr>
            <a:spLocks noChangeAspect="1"/>
          </p:cNvSpPr>
          <p:nvPr/>
        </p:nvSpPr>
        <p:spPr bwMode="auto">
          <a:xfrm rot="10800000">
            <a:off x="9416854" y="5615462"/>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7" name="矩形 19">
            <a:extLst>
              <a:ext uri="{FF2B5EF4-FFF2-40B4-BE49-F238E27FC236}">
                <a16:creationId xmlns:a16="http://schemas.microsoft.com/office/drawing/2014/main" id="{F85BA1AF-99A3-E70D-B93E-72A44525012B}"/>
              </a:ext>
            </a:extLst>
          </p:cNvPr>
          <p:cNvSpPr/>
          <p:nvPr/>
        </p:nvSpPr>
        <p:spPr>
          <a:xfrm>
            <a:off x="1132982" y="72200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41543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425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5C448-0D13-6185-47F8-EEA654120F07}"/>
              </a:ext>
            </a:extLst>
          </p:cNvPr>
          <p:cNvSpPr/>
          <p:nvPr/>
        </p:nvSpPr>
        <p:spPr>
          <a:xfrm>
            <a:off x="0" y="0"/>
            <a:ext cx="12192000" cy="6858000"/>
          </a:xfrm>
          <a:prstGeom prst="rect">
            <a:avLst/>
          </a:prstGeom>
          <a:solidFill>
            <a:srgbClr val="E60B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113B7D5B-A0C3-4F28-BB88-2DBEACB7A6AF}"/>
              </a:ext>
            </a:extLst>
          </p:cNvPr>
          <p:cNvSpPr/>
          <p:nvPr/>
        </p:nvSpPr>
        <p:spPr>
          <a:xfrm>
            <a:off x="0" y="1606102"/>
            <a:ext cx="12115800" cy="1569660"/>
          </a:xfrm>
          <a:prstGeom prst="rect">
            <a:avLst/>
          </a:prstGeom>
        </p:spPr>
        <p:txBody>
          <a:bodyPr vert="horz" wrap="square">
            <a:spAutoFit/>
          </a:bodyPr>
          <a:lstStyle/>
          <a:p>
            <a:pPr algn="ctr"/>
            <a:r>
              <a:rPr lang="en-US" altLang="zh-CN" sz="9600" b="1" spc="-300" dirty="0" err="1">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Parte</a:t>
            </a:r>
            <a:r>
              <a:rPr lang="en-US" altLang="zh-CN"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 05</a:t>
            </a:r>
            <a:endParaRPr lang="zh-CN" altLang="en-US"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sp>
        <p:nvSpPr>
          <p:cNvPr id="3" name="文本框 41">
            <a:extLst>
              <a:ext uri="{FF2B5EF4-FFF2-40B4-BE49-F238E27FC236}">
                <a16:creationId xmlns:a16="http://schemas.microsoft.com/office/drawing/2014/main" id="{00E40353-443C-F642-4A50-2562C58152E5}"/>
              </a:ext>
            </a:extLst>
          </p:cNvPr>
          <p:cNvSpPr txBox="1"/>
          <p:nvPr/>
        </p:nvSpPr>
        <p:spPr>
          <a:xfrm>
            <a:off x="730250" y="4528623"/>
            <a:ext cx="10731500" cy="769441"/>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pt-BR" altLang="zh-CN" sz="4400" dirty="0">
                <a:gradFill>
                  <a:gsLst>
                    <a:gs pos="0">
                      <a:schemeClr val="bg1"/>
                    </a:gs>
                    <a:gs pos="100000">
                      <a:schemeClr val="accent4">
                        <a:lumMod val="60000"/>
                        <a:lumOff val="40000"/>
                      </a:schemeClr>
                    </a:gs>
                  </a:gsLst>
                  <a:lin ang="5400000" scaled="1"/>
                </a:gradFill>
                <a:effectLst/>
                <a:latin typeface="+mn-lt"/>
                <a:ea typeface="+mn-ea"/>
                <a:cs typeface="+mn-ea"/>
                <a:sym typeface="+mn-lt"/>
              </a:rPr>
              <a:t>Conclusão</a:t>
            </a:r>
          </a:p>
        </p:txBody>
      </p:sp>
    </p:spTree>
    <p:extLst>
      <p:ext uri="{BB962C8B-B14F-4D97-AF65-F5344CB8AC3E}">
        <p14:creationId xmlns:p14="http://schemas.microsoft.com/office/powerpoint/2010/main" val="408097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2000">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258563" y="1862476"/>
            <a:ext cx="5222770" cy="3351046"/>
          </a:xfrm>
          <a:prstGeom prst="rect">
            <a:avLst/>
          </a:prstGeom>
          <a:noFill/>
        </p:spPr>
        <p:txBody>
          <a:bodyPr wrap="square" rtlCol="0">
            <a:spAutoFit/>
          </a:bodyPr>
          <a:lstStyle/>
          <a:p>
            <a:pPr>
              <a:lnSpc>
                <a:spcPct val="150000"/>
              </a:lnSpc>
            </a:pPr>
            <a:r>
              <a:rPr lang="pt-BR" altLang="zh-CN" sz="2400" dirty="0">
                <a:solidFill>
                  <a:prstClr val="black">
                    <a:lumMod val="75000"/>
                    <a:lumOff val="25000"/>
                  </a:prstClr>
                </a:solidFill>
                <a:cs typeface="+mn-ea"/>
                <a:sym typeface="+mn-lt"/>
              </a:rPr>
              <a:t>Neste curso de iniciação sobre inflamáveis e combustíveis, você adquiriu conhecimentos fundamentais para garantir sua segurança e a segurança de todos no local de trabalho. </a:t>
            </a: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2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DEE3080-D98C-5D91-2B2A-6EB8BD39185B}"/>
              </a:ext>
            </a:extLst>
          </p:cNvPr>
          <p:cNvSpPr/>
          <p:nvPr/>
        </p:nvSpPr>
        <p:spPr>
          <a:xfrm>
            <a:off x="1447537" y="715641"/>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FF45A9CE-015A-2FCC-1062-675FDA7E5025}"/>
              </a:ext>
            </a:extLst>
          </p:cNvPr>
          <p:cNvSpPr/>
          <p:nvPr/>
        </p:nvSpPr>
        <p:spPr>
          <a:xfrm>
            <a:off x="1902480" y="1116915"/>
            <a:ext cx="8740119" cy="462417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8" name="Group 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35686911-76CB-6139-464D-2E102411DB20}"/>
              </a:ext>
            </a:extLst>
          </p:cNvPr>
          <p:cNvGrpSpPr/>
          <p:nvPr/>
        </p:nvGrpSpPr>
        <p:grpSpPr>
          <a:xfrm>
            <a:off x="2313695" y="1676205"/>
            <a:ext cx="5272664" cy="3290711"/>
            <a:chOff x="1610583" y="1968990"/>
            <a:chExt cx="5022670" cy="3290711"/>
          </a:xfrm>
        </p:grpSpPr>
        <p:sp>
          <p:nvSpPr>
            <p:cNvPr id="10" name="TextBox 13">
              <a:extLst>
                <a:ext uri="{FF2B5EF4-FFF2-40B4-BE49-F238E27FC236}">
                  <a16:creationId xmlns:a16="http://schemas.microsoft.com/office/drawing/2014/main" id="{9BE1070A-195E-EE29-FB4C-C286CF98521A}"/>
                </a:ext>
              </a:extLst>
            </p:cNvPr>
            <p:cNvSpPr txBox="1"/>
            <p:nvPr/>
          </p:nvSpPr>
          <p:spPr>
            <a:xfrm>
              <a:off x="1854734" y="2451753"/>
              <a:ext cx="4778519" cy="280794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000" i="0" u="none" strike="noStrike" kern="0" cap="none" spc="0" normalizeH="0" baseline="0" noProof="0" dirty="0">
                  <a:ln>
                    <a:noFill/>
                  </a:ln>
                  <a:effectLst/>
                  <a:uLnTx/>
                  <a:uFillTx/>
                  <a:cs typeface="+mn-ea"/>
                  <a:sym typeface="+mn-lt"/>
                </a:rPr>
                <a:t>Trabalhar com inflamáveis pode ser desafiador, mas, com o conhecimento adequado e a adoção de medidas de segurança, você pode reduzir significativamente os riscos associados a essas substâncias perigosas.</a:t>
              </a:r>
            </a:p>
          </p:txBody>
        </p:sp>
        <p:grpSp>
          <p:nvGrpSpPr>
            <p:cNvPr id="11" name="Group 14">
              <a:extLst>
                <a:ext uri="{FF2B5EF4-FFF2-40B4-BE49-F238E27FC236}">
                  <a16:creationId xmlns:a16="http://schemas.microsoft.com/office/drawing/2014/main" id="{261986F4-9C49-3F8D-BC89-7D37070CEBE8}"/>
                </a:ext>
              </a:extLst>
            </p:cNvPr>
            <p:cNvGrpSpPr/>
            <p:nvPr/>
          </p:nvGrpSpPr>
          <p:grpSpPr>
            <a:xfrm>
              <a:off x="1610583" y="1968990"/>
              <a:ext cx="295275" cy="246132"/>
              <a:chOff x="466725" y="2198518"/>
              <a:chExt cx="295275" cy="246132"/>
            </a:xfrm>
          </p:grpSpPr>
          <p:sp>
            <p:nvSpPr>
              <p:cNvPr id="12" name="Rectangle: Rounded Corners 15">
                <a:extLst>
                  <a:ext uri="{FF2B5EF4-FFF2-40B4-BE49-F238E27FC236}">
                    <a16:creationId xmlns:a16="http://schemas.microsoft.com/office/drawing/2014/main" id="{FD6FB3CA-15AC-EF54-3EB6-BCF0B58FEF40}"/>
                  </a:ext>
                </a:extLst>
              </p:cNvPr>
              <p:cNvSpPr/>
              <p:nvPr/>
            </p:nvSpPr>
            <p:spPr>
              <a:xfrm>
                <a:off x="466725" y="21985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sp>
            <p:nvSpPr>
              <p:cNvPr id="13" name="Rectangle: Rounded Corners 16">
                <a:extLst>
                  <a:ext uri="{FF2B5EF4-FFF2-40B4-BE49-F238E27FC236}">
                    <a16:creationId xmlns:a16="http://schemas.microsoft.com/office/drawing/2014/main" id="{7628DA96-5AEC-E71A-1E57-3BF4AD8A4838}"/>
                  </a:ext>
                </a:extLst>
              </p:cNvPr>
              <p:cNvSpPr/>
              <p:nvPr/>
            </p:nvSpPr>
            <p:spPr>
              <a:xfrm>
                <a:off x="578644" y="23524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sp>
        <p:nvSpPr>
          <p:cNvPr id="25"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A3BE7BC-3F29-DE2D-50DD-E1D310917C1E}"/>
              </a:ext>
            </a:extLst>
          </p:cNvPr>
          <p:cNvSpPr/>
          <p:nvPr/>
        </p:nvSpPr>
        <p:spPr>
          <a:xfrm>
            <a:off x="10242580" y="5893485"/>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image6.jpeg">
            <a:extLst>
              <a:ext uri="{FF2B5EF4-FFF2-40B4-BE49-F238E27FC236}">
                <a16:creationId xmlns:a16="http://schemas.microsoft.com/office/drawing/2014/main" id="{3677FCE2-DB2B-E295-74DC-A07822A5340B}"/>
              </a:ext>
            </a:extLst>
          </p:cNvPr>
          <p:cNvPicPr>
            <a:picLocks noChangeAspect="1"/>
          </p:cNvPicPr>
          <p:nvPr/>
        </p:nvPicPr>
        <p:blipFill>
          <a:blip r:embed="rId2" cstate="print"/>
          <a:stretch>
            <a:fillRect/>
          </a:stretch>
        </p:blipFill>
        <p:spPr>
          <a:xfrm>
            <a:off x="7586359" y="3676238"/>
            <a:ext cx="2856230" cy="1883410"/>
          </a:xfrm>
          <a:prstGeom prst="rect">
            <a:avLst/>
          </a:prstGeom>
        </p:spPr>
      </p:pic>
    </p:spTree>
    <p:extLst>
      <p:ext uri="{BB962C8B-B14F-4D97-AF65-F5344CB8AC3E}">
        <p14:creationId xmlns:p14="http://schemas.microsoft.com/office/powerpoint/2010/main" val="311790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250" fill="hold"/>
                                        <p:tgtEl>
                                          <p:spTgt spid="25"/>
                                        </p:tgtEl>
                                        <p:attrNameLst>
                                          <p:attrName>ppt_x</p:attrName>
                                        </p:attrNameLst>
                                      </p:cBhvr>
                                      <p:tavLst>
                                        <p:tav tm="0">
                                          <p:val>
                                            <p:strVal val="0-#ppt_w/2"/>
                                          </p:val>
                                        </p:tav>
                                        <p:tav tm="100000">
                                          <p:val>
                                            <p:strVal val="#ppt_x"/>
                                          </p:val>
                                        </p:tav>
                                      </p:tavLst>
                                    </p:anim>
                                    <p:anim calcmode="lin" valueType="num">
                                      <p:cBhvr additive="base">
                                        <p:cTn id="16" dur="12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D0929-546A-47B4-88F8-6620691204EC}"/>
              </a:ext>
            </a:extLst>
          </p:cNvPr>
          <p:cNvSpPr/>
          <p:nvPr/>
        </p:nvSpPr>
        <p:spPr>
          <a:xfrm>
            <a:off x="0" y="3429000"/>
            <a:ext cx="12192000" cy="3429000"/>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22BA2726-EC66-4368-9203-8BED179BC1AF}"/>
              </a:ext>
            </a:extLst>
          </p:cNvPr>
          <p:cNvGrpSpPr/>
          <p:nvPr/>
        </p:nvGrpSpPr>
        <p:grpSpPr>
          <a:xfrm>
            <a:off x="1435100" y="1323888"/>
            <a:ext cx="9436100" cy="4371143"/>
            <a:chOff x="2596432" y="1323888"/>
            <a:chExt cx="7957268" cy="4371143"/>
          </a:xfrm>
        </p:grpSpPr>
        <p:sp>
          <p:nvSpPr>
            <p:cNvPr id="8" name="矩形: 圆顶角 7">
              <a:extLst>
                <a:ext uri="{FF2B5EF4-FFF2-40B4-BE49-F238E27FC236}">
                  <a16:creationId xmlns:a16="http://schemas.microsoft.com/office/drawing/2014/main" id="{17A75B7B-1E62-4579-BAEA-5AA38A8B2EC1}"/>
                </a:ext>
              </a:extLst>
            </p:cNvPr>
            <p:cNvSpPr/>
            <p:nvPr/>
          </p:nvSpPr>
          <p:spPr>
            <a:xfrm rot="5400000">
              <a:off x="5777329" y="918659"/>
              <a:ext cx="4371142" cy="51816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矩形: 圆顶角 2">
              <a:extLst>
                <a:ext uri="{FF2B5EF4-FFF2-40B4-BE49-F238E27FC236}">
                  <a16:creationId xmlns:a16="http://schemas.microsoft.com/office/drawing/2014/main" id="{A8A8F890-4F1C-4A12-ADF2-19E0D5DE9243}"/>
                </a:ext>
              </a:extLst>
            </p:cNvPr>
            <p:cNvSpPr/>
            <p:nvPr/>
          </p:nvSpPr>
          <p:spPr>
            <a:xfrm rot="16200000">
              <a:off x="2344795" y="1575526"/>
              <a:ext cx="4371142" cy="3867867"/>
            </a:xfrm>
            <a:prstGeom prst="round2SameRect">
              <a:avLst/>
            </a:prstGeom>
            <a:blipFill dpi="0" rotWithShape="0">
              <a:blip r:embed="rId2"/>
              <a:srcRect/>
              <a:stretch>
                <a:fillRect l="-22422" r="1"/>
              </a:stretch>
            </a:bli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2" name="矩形 11">
            <a:extLst>
              <a:ext uri="{FF2B5EF4-FFF2-40B4-BE49-F238E27FC236}">
                <a16:creationId xmlns:a16="http://schemas.microsoft.com/office/drawing/2014/main" id="{A37DB8D8-DE11-4B1D-86EE-528F07A064E9}"/>
              </a:ext>
            </a:extLst>
          </p:cNvPr>
          <p:cNvSpPr/>
          <p:nvPr/>
        </p:nvSpPr>
        <p:spPr>
          <a:xfrm>
            <a:off x="6328231" y="2921880"/>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a:extLst>
              <a:ext uri="{FF2B5EF4-FFF2-40B4-BE49-F238E27FC236}">
                <a16:creationId xmlns:a16="http://schemas.microsoft.com/office/drawing/2014/main" id="{83EFECB2-FF0E-472D-ABFD-544AACDF2DCD}"/>
              </a:ext>
            </a:extLst>
          </p:cNvPr>
          <p:cNvSpPr txBox="1"/>
          <p:nvPr/>
        </p:nvSpPr>
        <p:spPr>
          <a:xfrm>
            <a:off x="6241053" y="3368027"/>
            <a:ext cx="4410891" cy="1938992"/>
          </a:xfrm>
          <a:prstGeom prst="rect">
            <a:avLst/>
          </a:prstGeom>
          <a:noFill/>
        </p:spPr>
        <p:txBody>
          <a:bodyPr wrap="square" rtlCol="0">
            <a:spAutoFit/>
          </a:bodyPr>
          <a:lstStyle/>
          <a:p>
            <a:r>
              <a:rPr lang="pt-BR" altLang="zh-CN" sz="2000" dirty="0">
                <a:solidFill>
                  <a:prstClr val="black">
                    <a:lumMod val="75000"/>
                    <a:lumOff val="25000"/>
                  </a:prstClr>
                </a:solidFill>
                <a:cs typeface="+mn-ea"/>
                <a:sym typeface="+mn-lt"/>
              </a:rPr>
              <a:t>Lembramos que a segurança é uma responsabilidade compartilhada. Cada um de vocês desempenha um papel vital na prevenção de incidentes relacionados a inflamáveis.</a:t>
            </a:r>
            <a:endParaRPr lang="zh-CN" altLang="en-US" sz="2000" dirty="0">
              <a:solidFill>
                <a:prstClr val="black">
                  <a:lumMod val="75000"/>
                  <a:lumOff val="25000"/>
                </a:prstClr>
              </a:solidFill>
              <a:cs typeface="+mn-ea"/>
              <a:sym typeface="+mn-lt"/>
            </a:endParaRPr>
          </a:p>
        </p:txBody>
      </p:sp>
      <p:sp>
        <p:nvSpPr>
          <p:cNvPr id="11" name="文本框 10">
            <a:extLst>
              <a:ext uri="{FF2B5EF4-FFF2-40B4-BE49-F238E27FC236}">
                <a16:creationId xmlns:a16="http://schemas.microsoft.com/office/drawing/2014/main" id="{6FAA3B89-8AAC-4040-81BD-6390CC89AF7C}"/>
              </a:ext>
            </a:extLst>
          </p:cNvPr>
          <p:cNvSpPr txBox="1"/>
          <p:nvPr/>
        </p:nvSpPr>
        <p:spPr>
          <a:xfrm>
            <a:off x="6188529" y="1733946"/>
            <a:ext cx="2962068" cy="1107996"/>
          </a:xfrm>
          <a:prstGeom prst="rect">
            <a:avLst/>
          </a:prstGeom>
          <a:noFill/>
        </p:spPr>
        <p:txBody>
          <a:bodyPr wrap="square" rtlCol="0">
            <a:spAutoFit/>
          </a:bodyPr>
          <a:lstStyle/>
          <a:p>
            <a:r>
              <a:rPr lang="en-US" altLang="zh-CN" sz="6600" dirty="0">
                <a:solidFill>
                  <a:srgbClr val="E60B2F"/>
                </a:solidFill>
                <a:cs typeface="+mn-ea"/>
                <a:sym typeface="+mn-lt"/>
              </a:rPr>
              <a:t>NR 20</a:t>
            </a:r>
            <a:endParaRPr lang="zh-CN" altLang="en-US" sz="6600" dirty="0">
              <a:solidFill>
                <a:srgbClr val="E60B2F"/>
              </a:solidFill>
              <a:cs typeface="+mn-ea"/>
              <a:sym typeface="+mn-lt"/>
            </a:endParaRPr>
          </a:p>
        </p:txBody>
      </p:sp>
    </p:spTree>
    <p:extLst>
      <p:ext uri="{BB962C8B-B14F-4D97-AF65-F5344CB8AC3E}">
        <p14:creationId xmlns:p14="http://schemas.microsoft.com/office/powerpoint/2010/main" val="3877874456"/>
      </p:ext>
    </p:extLst>
  </p:cSld>
  <p:clrMapOvr>
    <a:masterClrMapping/>
  </p:clrMapOvr>
  <mc:AlternateContent xmlns:mc="http://schemas.openxmlformats.org/markup-compatibility/2006" xmlns:p14="http://schemas.microsoft.com/office/powerpoint/2010/main">
    <mc:Choice Requires="p14">
      <p:transition spd="slow" p14:dur="1500" advTm="54000">
        <p:random/>
      </p:transition>
    </mc:Choice>
    <mc:Fallback xmlns="">
      <p:transition spd="slow" advTm="5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914400"/>
            <a:ext cx="12192000" cy="5059680"/>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1767840" y="1703043"/>
            <a:ext cx="10073640" cy="3731278"/>
          </a:xfrm>
          <a:prstGeom prst="rect">
            <a:avLst/>
          </a:prstGeom>
          <a:noFill/>
        </p:spPr>
        <p:txBody>
          <a:bodyPr wrap="square" rtlCol="0">
            <a:spAutoFit/>
          </a:bodyPr>
          <a:lstStyle/>
          <a:p>
            <a:pPr>
              <a:lnSpc>
                <a:spcPct val="150000"/>
              </a:lnSpc>
            </a:pPr>
            <a:r>
              <a:rPr lang="pt-BR" sz="2000" b="1" dirty="0">
                <a:solidFill>
                  <a:schemeClr val="bg1"/>
                </a:solidFill>
              </a:rPr>
              <a:t>Mantenha-se sempre atento às suas tarefas, siga os procedimentos corretos e use os equipamentos de proteção individual (EPIs) apropriados. </a:t>
            </a:r>
          </a:p>
          <a:p>
            <a:pPr>
              <a:lnSpc>
                <a:spcPct val="150000"/>
              </a:lnSpc>
            </a:pPr>
            <a:endParaRPr lang="pt-BR" sz="2000" b="1" dirty="0">
              <a:solidFill>
                <a:schemeClr val="bg1"/>
              </a:solidFill>
            </a:endParaRPr>
          </a:p>
          <a:p>
            <a:pPr>
              <a:lnSpc>
                <a:spcPct val="150000"/>
              </a:lnSpc>
            </a:pPr>
            <a:r>
              <a:rPr lang="pt-BR" sz="2000" b="1" dirty="0">
                <a:solidFill>
                  <a:schemeClr val="bg1"/>
                </a:solidFill>
              </a:rPr>
              <a:t>Além disso, nunca subestime a importância do treinamento contínuo e da atualização sobre as melhores práticas de segurança. À medida que a indústria evolui e novas tecnologias e substâncias são introduzidas, é fundamental manter-se informado e preparado para enfrentar novos desafios.</a:t>
            </a:r>
            <a:endParaRPr lang="pt-BR" sz="2000" dirty="0">
              <a:solidFill>
                <a:schemeClr val="bg1"/>
              </a:solidFill>
            </a:endParaRP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520" y="300652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6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5340443" y="2647672"/>
            <a:ext cx="1891654" cy="1891654"/>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BFFEF8CD-2CF7-283A-0660-2568BFCC4C1C}"/>
              </a:ext>
            </a:extLst>
          </p:cNvPr>
          <p:cNvSpPr/>
          <p:nvPr/>
        </p:nvSpPr>
        <p:spPr>
          <a:xfrm>
            <a:off x="-1" y="1729680"/>
            <a:ext cx="5194301"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80540" y="2295533"/>
            <a:ext cx="4601452" cy="26015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effectLst/>
                <a:uLnTx/>
                <a:uFillTx/>
                <a:cs typeface="+mn-ea"/>
                <a:sym typeface="+mn-lt"/>
              </a:rPr>
              <a:t>A NR-20 faz as seguintes definições quanto os considerados inflamáveis e combustíveis:</a:t>
            </a:r>
            <a:endParaRPr kumimoji="0" lang="zh-CN" altLang="en-US" sz="2800" b="1" i="0" u="none" strike="noStrike" kern="0" cap="none" spc="0" normalizeH="0" baseline="0" noProof="0" dirty="0">
              <a:ln>
                <a:noFill/>
              </a:ln>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210342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8661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2" presetClass="entr" presetSubtype="8" decel="10000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0-#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39745DB4-DFBD-2BD5-530D-1B6CB8AD5914}"/>
              </a:ext>
            </a:extLst>
          </p:cNvPr>
          <p:cNvGrpSpPr/>
          <p:nvPr/>
        </p:nvGrpSpPr>
        <p:grpSpPr>
          <a:xfrm>
            <a:off x="293564" y="323458"/>
            <a:ext cx="7174036" cy="6488822"/>
            <a:chOff x="1155403" y="1549400"/>
            <a:chExt cx="2436904" cy="4029071"/>
          </a:xfrm>
        </p:grpSpPr>
        <p:sp>
          <p:nvSpPr>
            <p:cNvPr id="6" name="Google Shape;547;p23">
              <a:extLst>
                <a:ext uri="{FF2B5EF4-FFF2-40B4-BE49-F238E27FC236}">
                  <a16:creationId xmlns:a16="http://schemas.microsoft.com/office/drawing/2014/main" id="{01C7A9E6-5051-A6B8-285A-DBB90A587A7F}"/>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7" name="Google Shape;544;p23">
              <a:extLst>
                <a:ext uri="{FF2B5EF4-FFF2-40B4-BE49-F238E27FC236}">
                  <a16:creationId xmlns:a16="http://schemas.microsoft.com/office/drawing/2014/main" id="{85F70CA3-81D9-900C-0044-89926591D060}"/>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5;p23">
              <a:extLst>
                <a:ext uri="{FF2B5EF4-FFF2-40B4-BE49-F238E27FC236}">
                  <a16:creationId xmlns:a16="http://schemas.microsoft.com/office/drawing/2014/main" id="{DB1C0F90-A5A9-A3EC-08FD-D0F9EB056BB8}"/>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9" name="Google Shape;546;p23">
              <a:extLst>
                <a:ext uri="{FF2B5EF4-FFF2-40B4-BE49-F238E27FC236}">
                  <a16:creationId xmlns:a16="http://schemas.microsoft.com/office/drawing/2014/main" id="{0E168B1F-06CF-5CE7-469C-E139DCD9653B}"/>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8;p23">
              <a:extLst>
                <a:ext uri="{FF2B5EF4-FFF2-40B4-BE49-F238E27FC236}">
                  <a16:creationId xmlns:a16="http://schemas.microsoft.com/office/drawing/2014/main" id="{40334EEC-6B61-3B13-D1EB-684DC9281CEA}"/>
                </a:ext>
              </a:extLst>
            </p:cNvPr>
            <p:cNvSpPr/>
            <p:nvPr/>
          </p:nvSpPr>
          <p:spPr>
            <a:xfrm>
              <a:off x="2356005" y="1680892"/>
              <a:ext cx="200078"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2" name="文本框 62">
              <a:extLst>
                <a:ext uri="{FF2B5EF4-FFF2-40B4-BE49-F238E27FC236}">
                  <a16:creationId xmlns:a16="http://schemas.microsoft.com/office/drawing/2014/main" id="{3AA0B4B4-26C4-0E92-0F60-F092889315BB}"/>
                </a:ext>
              </a:extLst>
            </p:cNvPr>
            <p:cNvSpPr txBox="1"/>
            <p:nvPr/>
          </p:nvSpPr>
          <p:spPr>
            <a:xfrm>
              <a:off x="1571909" y="2512446"/>
              <a:ext cx="1906507" cy="2030184"/>
            </a:xfrm>
            <a:prstGeom prst="rect">
              <a:avLst/>
            </a:prstGeom>
            <a:noFill/>
          </p:spPr>
          <p:txBody>
            <a:bodyPr wrap="square" rtlCol="0">
              <a:spAutoFit/>
            </a:bodyPr>
            <a:lstStyle/>
            <a:p>
              <a:pPr>
                <a:lnSpc>
                  <a:spcPct val="150000"/>
                </a:lnSpc>
              </a:pPr>
              <a:r>
                <a:rPr lang="pt-BR" altLang="zh-CN" sz="2000" dirty="0">
                  <a:solidFill>
                    <a:schemeClr val="tx1">
                      <a:lumMod val="75000"/>
                      <a:lumOff val="25000"/>
                    </a:schemeClr>
                  </a:solidFill>
                  <a:latin typeface="+mj-lt"/>
                  <a:ea typeface="微软雅黑"/>
                  <a:sym typeface="Arial"/>
                </a:rPr>
                <a:t>Lembre-se de que a segurança não é apenas uma prioridade, mas um valor essencial. </a:t>
              </a:r>
            </a:p>
            <a:p>
              <a:pPr>
                <a:lnSpc>
                  <a:spcPct val="150000"/>
                </a:lnSpc>
              </a:pPr>
              <a:endParaRPr lang="pt-BR" altLang="zh-CN" sz="2000" dirty="0">
                <a:solidFill>
                  <a:schemeClr val="tx1">
                    <a:lumMod val="75000"/>
                    <a:lumOff val="25000"/>
                  </a:schemeClr>
                </a:solidFill>
                <a:latin typeface="+mj-lt"/>
                <a:ea typeface="微软雅黑"/>
                <a:sym typeface="Arial"/>
              </a:endParaRPr>
            </a:p>
            <a:p>
              <a:pPr>
                <a:lnSpc>
                  <a:spcPct val="150000"/>
                </a:lnSpc>
              </a:pPr>
              <a:r>
                <a:rPr lang="pt-BR" altLang="zh-CN" sz="2000" dirty="0">
                  <a:solidFill>
                    <a:schemeClr val="tx1">
                      <a:lumMod val="75000"/>
                      <a:lumOff val="25000"/>
                    </a:schemeClr>
                  </a:solidFill>
                  <a:latin typeface="+mj-lt"/>
                  <a:ea typeface="微软雅黑"/>
                  <a:sym typeface="Arial"/>
                </a:rPr>
                <a:t>O comprometimento com a segurança no local de trabalho não apenas protege vidas, mas também preserva o ambiente e garante a continuidade das operações.</a:t>
              </a:r>
              <a:endParaRPr lang="pt-BR" altLang="zh-CN" sz="2000" b="1" dirty="0">
                <a:solidFill>
                  <a:schemeClr val="tx1">
                    <a:lumMod val="75000"/>
                    <a:lumOff val="25000"/>
                  </a:schemeClr>
                </a:solidFill>
                <a:latin typeface="+mj-lt"/>
                <a:ea typeface="微软雅黑"/>
                <a:sym typeface="Arial"/>
              </a:endParaRPr>
            </a:p>
          </p:txBody>
        </p:sp>
      </p:grpSp>
      <p:sp>
        <p:nvSpPr>
          <p:cNvPr id="16" name="椭圆 8">
            <a:extLst>
              <a:ext uri="{FF2B5EF4-FFF2-40B4-BE49-F238E27FC236}">
                <a16:creationId xmlns:a16="http://schemas.microsoft.com/office/drawing/2014/main" id="{90FB603A-4F11-37D1-2C84-24379393864E}"/>
              </a:ext>
            </a:extLst>
          </p:cNvPr>
          <p:cNvSpPr/>
          <p:nvPr/>
        </p:nvSpPr>
        <p:spPr>
          <a:xfrm>
            <a:off x="9197354" y="2376478"/>
            <a:ext cx="2074564" cy="2074564"/>
          </a:xfrm>
          <a:prstGeom prst="ellipse">
            <a:avLst/>
          </a:prstGeom>
          <a:solidFill>
            <a:srgbClr val="E60B2F"/>
          </a:solidFill>
          <a:ln>
            <a:solidFill>
              <a:srgbClr val="D91D3C"/>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9EB979DF-ECBC-1548-5F3D-55D8F9F82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331038" y="2510162"/>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74596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156600" y="2178124"/>
            <a:ext cx="6197750" cy="2246769"/>
          </a:xfrm>
          <a:prstGeom prst="rect">
            <a:avLst/>
          </a:prstGeom>
          <a:noFill/>
        </p:spPr>
        <p:txBody>
          <a:bodyPr wrap="square" rtlCol="0">
            <a:spAutoFit/>
          </a:bodyPr>
          <a:lstStyle/>
          <a:p>
            <a:pPr lvl="0">
              <a:buSzPts val="1000"/>
              <a:tabLst>
                <a:tab pos="457200" algn="l"/>
              </a:tabLst>
            </a:pPr>
            <a:r>
              <a:rPr lang="pt-BR" sz="2800" dirty="0">
                <a:solidFill>
                  <a:srgbClr val="374151"/>
                </a:solidFill>
                <a:effectLst/>
                <a:latin typeface="Segoe UI" panose="020B0502040204020203" pitchFamily="34" charset="0"/>
                <a:ea typeface="Times New Roman" panose="02020603050405020304" pitchFamily="18" charset="0"/>
              </a:rPr>
              <a:t>Mantenha-se seguro, esteja preparado e trabalhe em equipe para criar um ambiente de trabalho onde todos possam retornar em segurança para suas casas todos os dias. </a:t>
            </a:r>
            <a:endParaRPr lang="pt-BR" sz="2800" dirty="0">
              <a:effectLst/>
              <a:latin typeface="Times New Roman" panose="02020603050405020304" pitchFamily="18" charset="0"/>
              <a:ea typeface="Times New Roman" panose="02020603050405020304" pitchFamily="18" charset="0"/>
            </a:endParaRP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Tree>
    <p:extLst>
      <p:ext uri="{BB962C8B-B14F-4D97-AF65-F5344CB8AC3E}">
        <p14:creationId xmlns:p14="http://schemas.microsoft.com/office/powerpoint/2010/main" val="22362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343439" y="1823563"/>
            <a:ext cx="6537640" cy="4540538"/>
          </a:xfrm>
          <a:prstGeom prst="rect">
            <a:avLst/>
          </a:prstGeom>
        </p:spPr>
        <p:txBody>
          <a:bodyPr wrap="square">
            <a:spAutoFit/>
          </a:bodyPr>
          <a:lstStyle/>
          <a:p>
            <a:pPr lvl="0">
              <a:lnSpc>
                <a:spcPct val="150000"/>
              </a:lnSpc>
              <a:defRPr/>
            </a:pPr>
            <a:r>
              <a:rPr lang="pt-BR" altLang="zh-CN" sz="2800" kern="0" dirty="0">
                <a:solidFill>
                  <a:schemeClr val="tx1">
                    <a:lumMod val="75000"/>
                    <a:lumOff val="25000"/>
                  </a:schemeClr>
                </a:solidFill>
                <a:cs typeface="+mn-ea"/>
                <a:sym typeface="+mn-lt"/>
              </a:rPr>
              <a:t>Com um compromisso compartilhado com a segurança, podemos enfrentar com confiança os desafios associados aos inflamáveis e combustíveis. </a:t>
            </a:r>
          </a:p>
          <a:p>
            <a:pPr lvl="0">
              <a:lnSpc>
                <a:spcPct val="150000"/>
              </a:lnSpc>
              <a:defRPr/>
            </a:pPr>
            <a:endParaRPr lang="pt-BR" altLang="zh-CN" sz="2800" kern="0" dirty="0">
              <a:solidFill>
                <a:schemeClr val="tx1">
                  <a:lumMod val="75000"/>
                  <a:lumOff val="25000"/>
                </a:schemeClr>
              </a:solidFill>
              <a:cs typeface="+mn-ea"/>
              <a:sym typeface="+mn-lt"/>
            </a:endParaRPr>
          </a:p>
          <a:p>
            <a:pPr lvl="0">
              <a:lnSpc>
                <a:spcPct val="150000"/>
              </a:lnSpc>
              <a:defRPr/>
            </a:pPr>
            <a:r>
              <a:rPr lang="pt-BR" altLang="zh-CN" sz="2800" b="1" kern="0" dirty="0">
                <a:solidFill>
                  <a:srgbClr val="D91D3C"/>
                </a:solidFill>
                <a:cs typeface="+mn-ea"/>
                <a:sym typeface="+mn-lt"/>
              </a:rPr>
              <a:t>Seu bem-estar é nossa prioridade.</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537520" y="161465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27395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1525"/>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5400"/>
            <a:ext cx="12192000" cy="6899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Picture 14" descr="Escola da Prevenção (escoladaprevencao) - Profile | Pinterest">
            <a:hlinkClick r:id="rId3"/>
            <a:extLst>
              <a:ext uri="{FF2B5EF4-FFF2-40B4-BE49-F238E27FC236}">
                <a16:creationId xmlns:a16="http://schemas.microsoft.com/office/drawing/2014/main" id="{8F521DF0-4188-D226-D562-BBAC50BCCA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94" t="19792" r="14519" b="22589"/>
          <a:stretch/>
        </p:blipFill>
        <p:spPr bwMode="auto">
          <a:xfrm>
            <a:off x="8904503" y="2379663"/>
            <a:ext cx="1815884" cy="15367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6B8F66F-A580-64B2-8C92-4196350E3DBA}"/>
              </a:ext>
            </a:extLst>
          </p:cNvPr>
          <p:cNvPicPr/>
          <p:nvPr/>
        </p:nvPicPr>
        <p:blipFill>
          <a:blip r:embed="rId5"/>
          <a:srcRect/>
          <a:stretch>
            <a:fillRect/>
          </a:stretch>
        </p:blipFill>
        <p:spPr bwMode="auto">
          <a:xfrm>
            <a:off x="10438201" y="3567413"/>
            <a:ext cx="1639833" cy="1936449"/>
          </a:xfrm>
          <a:prstGeom prst="rect">
            <a:avLst/>
          </a:prstGeom>
          <a:noFill/>
          <a:ln w="9525">
            <a:noFill/>
            <a:miter lim="800000"/>
            <a:headEnd/>
            <a:tailEnd/>
          </a:ln>
        </p:spPr>
      </p:pic>
      <p:grpSp>
        <p:nvGrpSpPr>
          <p:cNvPr id="6" name="Agrupar 5">
            <a:extLst>
              <a:ext uri="{FF2B5EF4-FFF2-40B4-BE49-F238E27FC236}">
                <a16:creationId xmlns:a16="http://schemas.microsoft.com/office/drawing/2014/main" id="{05BF7E6D-4AC5-F42C-C414-6CB1B415E263}"/>
              </a:ext>
            </a:extLst>
          </p:cNvPr>
          <p:cNvGrpSpPr/>
          <p:nvPr/>
        </p:nvGrpSpPr>
        <p:grpSpPr>
          <a:xfrm>
            <a:off x="1347788" y="201613"/>
            <a:ext cx="6499225" cy="6481762"/>
            <a:chOff x="1347788" y="201613"/>
            <a:chExt cx="6499225" cy="6481762"/>
          </a:xfrm>
        </p:grpSpPr>
        <p:grpSp>
          <p:nvGrpSpPr>
            <p:cNvPr id="7" name="Agrupar 6">
              <a:extLst>
                <a:ext uri="{FF2B5EF4-FFF2-40B4-BE49-F238E27FC236}">
                  <a16:creationId xmlns:a16="http://schemas.microsoft.com/office/drawing/2014/main" id="{3E725751-5EDC-8FFD-2382-88EC3E7A2F95}"/>
                </a:ext>
              </a:extLst>
            </p:cNvPr>
            <p:cNvGrpSpPr/>
            <p:nvPr/>
          </p:nvGrpSpPr>
          <p:grpSpPr>
            <a:xfrm>
              <a:off x="1347788" y="201613"/>
              <a:ext cx="6499225" cy="6481762"/>
              <a:chOff x="1347788" y="201613"/>
              <a:chExt cx="6499225" cy="6481762"/>
            </a:xfrm>
          </p:grpSpPr>
          <p:sp>
            <p:nvSpPr>
              <p:cNvPr id="11" name="Retângulo 10">
                <a:extLst>
                  <a:ext uri="{FF2B5EF4-FFF2-40B4-BE49-F238E27FC236}">
                    <a16:creationId xmlns:a16="http://schemas.microsoft.com/office/drawing/2014/main" id="{DF1C88B4-489B-8C6C-0ACA-9B0357297BD0}"/>
                  </a:ext>
                </a:extLst>
              </p:cNvPr>
              <p:cNvSpPr/>
              <p:nvPr/>
            </p:nvSpPr>
            <p:spPr>
              <a:xfrm>
                <a:off x="1347788" y="2959100"/>
                <a:ext cx="6499225" cy="338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AEFCD38E-2122-142C-730A-D69F138DD8EF}"/>
                  </a:ext>
                </a:extLst>
              </p:cNvPr>
              <p:cNvSpPr/>
              <p:nvPr/>
            </p:nvSpPr>
            <p:spPr>
              <a:xfrm>
                <a:off x="1471613" y="5046663"/>
                <a:ext cx="971550" cy="941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pt-BR" sz="1100"/>
              </a:p>
            </p:txBody>
          </p:sp>
          <p:pic>
            <p:nvPicPr>
              <p:cNvPr id="13" name="Imagem 12" descr="Qual a importância do uso de EPI em uma empresa? - Empresas Funcional">
                <a:extLst>
                  <a:ext uri="{FF2B5EF4-FFF2-40B4-BE49-F238E27FC236}">
                    <a16:creationId xmlns:a16="http://schemas.microsoft.com/office/drawing/2014/main" id="{3AC80DE1-BEDE-CD2F-E8BD-EF99A19DE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206375"/>
                <a:ext cx="6499225" cy="2951163"/>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722DFA7C-2847-BDA8-C5A2-2625B0EB5F0B}"/>
                  </a:ext>
                </a:extLst>
              </p:cNvPr>
              <p:cNvSpPr/>
              <p:nvPr/>
            </p:nvSpPr>
            <p:spPr>
              <a:xfrm>
                <a:off x="1347788" y="201613"/>
                <a:ext cx="6499225" cy="2946400"/>
              </a:xfrm>
              <a:prstGeom prst="rect">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pt-BR" sz="1100" dirty="0"/>
              </a:p>
            </p:txBody>
          </p:sp>
          <p:pic>
            <p:nvPicPr>
              <p:cNvPr id="15" name="Picture 2" descr="SVG &gt; grade pontilhado ponto padronizar - Imagem e ícone grátis do SVG. |  SVG Silh">
                <a:extLst>
                  <a:ext uri="{FF2B5EF4-FFF2-40B4-BE49-F238E27FC236}">
                    <a16:creationId xmlns:a16="http://schemas.microsoft.com/office/drawing/2014/main" id="{FFF7D0F4-4EFF-0A57-CCD0-125AA7DD2F84}"/>
                  </a:ext>
                </a:extLst>
              </p:cNvPr>
              <p:cNvPicPr>
                <a:picLocks noChangeAspect="1" noChangeArrowheads="1"/>
              </p:cNvPicPr>
              <p:nvPr/>
            </p:nvPicPr>
            <p:blipFill rotWithShape="1">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l="59792" r="-1"/>
              <a:stretch/>
            </p:blipFill>
            <p:spPr bwMode="auto">
              <a:xfrm>
                <a:off x="7415213" y="1379538"/>
                <a:ext cx="415925" cy="103187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Gestão de SST (Saúde e Segurança no Trabalho) - Ergominas">
                <a:extLst>
                  <a:ext uri="{FF2B5EF4-FFF2-40B4-BE49-F238E27FC236}">
                    <a16:creationId xmlns:a16="http://schemas.microsoft.com/office/drawing/2014/main" id="{FC13166A-49EA-194C-7CFA-20C89560D9B1}"/>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1633538" y="5205413"/>
                <a:ext cx="628650" cy="622300"/>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7">
                <a:extLst>
                  <a:ext uri="{FF2B5EF4-FFF2-40B4-BE49-F238E27FC236}">
                    <a16:creationId xmlns:a16="http://schemas.microsoft.com/office/drawing/2014/main" id="{51446EE3-D258-160D-A025-5340548EAEA5}"/>
                  </a:ext>
                </a:extLst>
              </p:cNvPr>
              <p:cNvSpPr txBox="1"/>
              <p:nvPr/>
            </p:nvSpPr>
            <p:spPr>
              <a:xfrm>
                <a:off x="2566988" y="5094288"/>
                <a:ext cx="5267325" cy="989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400" b="1" dirty="0">
                    <a:latin typeface="Gisha" panose="020B0502040204020203" pitchFamily="34" charset="-79"/>
                    <a:cs typeface="Gisha" panose="020B0502040204020203" pitchFamily="34" charset="-79"/>
                  </a:rPr>
                  <a:t>Grande abraço e obrigado por apoiar nosso trabalho!</a:t>
                </a:r>
              </a:p>
              <a:p>
                <a:endParaRPr lang="pt-BR" sz="1400" dirty="0">
                  <a:latin typeface="Gisha" panose="020B0502040204020203" pitchFamily="34" charset="-79"/>
                  <a:cs typeface="Gisha" panose="020B0502040204020203" pitchFamily="34" charset="-79"/>
                </a:endParaRPr>
              </a:p>
              <a:p>
                <a:r>
                  <a:rPr lang="pt-BR" sz="1200" dirty="0">
                    <a:latin typeface="Gisha" panose="020B0502040204020203" pitchFamily="34" charset="-79"/>
                    <a:cs typeface="Gisha" panose="020B0502040204020203" pitchFamily="34" charset="-79"/>
                  </a:rPr>
                  <a:t>Herbert Bento</a:t>
                </a:r>
              </a:p>
              <a:p>
                <a:r>
                  <a:rPr lang="pt-BR" sz="1200" dirty="0">
                    <a:latin typeface="Gisha" panose="020B0502040204020203" pitchFamily="34" charset="-79"/>
                    <a:cs typeface="Gisha" panose="020B0502040204020203" pitchFamily="34" charset="-79"/>
                  </a:rPr>
                  <a:t>Escola da Prevenção</a:t>
                </a:r>
              </a:p>
            </p:txBody>
          </p:sp>
          <p:sp>
            <p:nvSpPr>
              <p:cNvPr id="18" name="CaixaDeTexto 8">
                <a:extLst>
                  <a:ext uri="{FF2B5EF4-FFF2-40B4-BE49-F238E27FC236}">
                    <a16:creationId xmlns:a16="http://schemas.microsoft.com/office/drawing/2014/main" id="{3E842CE7-648B-6DFF-E61C-B475CA026808}"/>
                  </a:ext>
                </a:extLst>
              </p:cNvPr>
              <p:cNvSpPr txBox="1"/>
              <p:nvPr/>
            </p:nvSpPr>
            <p:spPr>
              <a:xfrm>
                <a:off x="1595438" y="427038"/>
                <a:ext cx="5964118" cy="2476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2400" b="1" dirty="0">
                    <a:solidFill>
                      <a:schemeClr val="bg1"/>
                    </a:solidFill>
                    <a:effectLst>
                      <a:outerShdw blurRad="25400" dist="50800" dir="2700000" algn="tl" rotWithShape="0">
                        <a:schemeClr val="tx1">
                          <a:lumMod val="75000"/>
                          <a:lumOff val="25000"/>
                        </a:schemeClr>
                      </a:outerShdw>
                    </a:effectLst>
                    <a:latin typeface="Gisha" panose="020B0502040204020203" pitchFamily="34" charset="-79"/>
                    <a:cs typeface="Gisha" panose="020B0502040204020203" pitchFamily="34" charset="-79"/>
                  </a:rPr>
                  <a:t>Não esquece de apagar esse slide!</a:t>
                </a:r>
              </a:p>
              <a:p>
                <a:r>
                  <a:rPr lang="pt-BR" sz="2400" b="1" dirty="0">
                    <a:solidFill>
                      <a:schemeClr val="bg1"/>
                    </a:solidFill>
                    <a:effectLst>
                      <a:outerShdw blurRad="25400" dist="50800" dir="2700000" algn="tl" rotWithShape="0">
                        <a:schemeClr val="tx1">
                          <a:lumMod val="75000"/>
                          <a:lumOff val="25000"/>
                        </a:schemeClr>
                      </a:outerShdw>
                    </a:effectLst>
                    <a:latin typeface="Gisha" panose="020B0502040204020203" pitchFamily="34" charset="-79"/>
                    <a:cs typeface="Gisha" panose="020B0502040204020203" pitchFamily="34" charset="-79"/>
                  </a:rPr>
                  <a:t>Parabéns, Profissional SST!</a:t>
                </a:r>
              </a:p>
              <a:p>
                <a:endParaRPr lang="pt-BR" sz="1800" b="1" dirty="0">
                  <a:solidFill>
                    <a:schemeClr val="bg1"/>
                  </a:solidFill>
                  <a:effectLst>
                    <a:outerShdw blurRad="25400" dist="50800" dir="2700000" algn="tl" rotWithShape="0">
                      <a:schemeClr val="tx1">
                        <a:lumMod val="75000"/>
                        <a:lumOff val="25000"/>
                      </a:schemeClr>
                    </a:outerShdw>
                  </a:effectLst>
                  <a:latin typeface="Gisha" panose="020B0502040204020203" pitchFamily="34" charset="-79"/>
                  <a:cs typeface="Gisha" panose="020B0502040204020203" pitchFamily="34" charset="-79"/>
                </a:endParaRPr>
              </a:p>
              <a:p>
                <a:r>
                  <a:rPr lang="pt-BR" sz="1800" dirty="0">
                    <a:solidFill>
                      <a:schemeClr val="bg1"/>
                    </a:solidFill>
                    <a:effectLst>
                      <a:outerShdw blurRad="25400" dist="50800" dir="2700000" algn="tl" rotWithShape="0">
                        <a:schemeClr val="tx1">
                          <a:lumMod val="75000"/>
                          <a:lumOff val="25000"/>
                        </a:schemeClr>
                      </a:outerShdw>
                    </a:effectLst>
                    <a:latin typeface="Gisha" panose="020B0502040204020203" pitchFamily="34" charset="-79"/>
                    <a:cs typeface="Gisha" panose="020B0502040204020203" pitchFamily="34" charset="-79"/>
                  </a:rPr>
                  <a:t>Com os materiais que você adquire da Escola da Prevenção você estará apto a se tornar um dos profissionais SST de mais destaque na sua região.</a:t>
                </a:r>
              </a:p>
              <a:p>
                <a:endParaRPr lang="pt-BR" sz="1800" dirty="0">
                  <a:solidFill>
                    <a:schemeClr val="bg1"/>
                  </a:solidFill>
                  <a:effectLst>
                    <a:outerShdw blurRad="25400" dist="50800" dir="2700000" algn="tl" rotWithShape="0">
                      <a:schemeClr val="tx1">
                        <a:lumMod val="75000"/>
                        <a:lumOff val="25000"/>
                      </a:schemeClr>
                    </a:outerShdw>
                  </a:effectLst>
                  <a:latin typeface="Gisha" panose="020B0502040204020203" pitchFamily="34" charset="-79"/>
                  <a:cs typeface="Gisha" panose="020B0502040204020203" pitchFamily="34" charset="-79"/>
                </a:endParaRPr>
              </a:p>
            </p:txBody>
          </p:sp>
          <p:pic>
            <p:nvPicPr>
              <p:cNvPr id="19" name="Imagem 18" descr="Imagem do laptop PNG | PNG Arts">
                <a:extLst>
                  <a:ext uri="{FF2B5EF4-FFF2-40B4-BE49-F238E27FC236}">
                    <a16:creationId xmlns:a16="http://schemas.microsoft.com/office/drawing/2014/main" id="{CDD459D6-4E74-31A9-68FA-E142EB18EC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84716" y="2563812"/>
                <a:ext cx="3184525" cy="25336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Imagem 19">
                <a:extLst>
                  <a:ext uri="{FF2B5EF4-FFF2-40B4-BE49-F238E27FC236}">
                    <a16:creationId xmlns:a16="http://schemas.microsoft.com/office/drawing/2014/main" id="{6F67AB01-26E1-4191-1DCB-2C342CE9BFE3}"/>
                  </a:ext>
                </a:extLst>
              </p:cNvPr>
              <p:cNvPicPr>
                <a:picLocks noChangeAspect="1"/>
              </p:cNvPicPr>
              <p:nvPr/>
            </p:nvPicPr>
            <p:blipFill>
              <a:blip r:embed="rId11"/>
              <a:stretch>
                <a:fillRect/>
              </a:stretch>
            </p:blipFill>
            <p:spPr>
              <a:xfrm>
                <a:off x="1347788" y="6089015"/>
                <a:ext cx="6499224" cy="594360"/>
              </a:xfrm>
              <a:prstGeom prst="rect">
                <a:avLst/>
              </a:prstGeom>
            </p:spPr>
          </p:pic>
          <p:sp>
            <p:nvSpPr>
              <p:cNvPr id="21" name="Retângulo 20">
                <a:extLst>
                  <a:ext uri="{FF2B5EF4-FFF2-40B4-BE49-F238E27FC236}">
                    <a16:creationId xmlns:a16="http://schemas.microsoft.com/office/drawing/2014/main" id="{9064D8A4-8A70-AE5A-31FA-C932F99E1A1E}"/>
                  </a:ext>
                </a:extLst>
              </p:cNvPr>
              <p:cNvSpPr/>
              <p:nvPr/>
            </p:nvSpPr>
            <p:spPr>
              <a:xfrm>
                <a:off x="3424023" y="2710543"/>
                <a:ext cx="2293115" cy="148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93FF5D00-2813-F269-676D-CD40E1529C29}"/>
                </a:ext>
              </a:extLst>
            </p:cNvPr>
            <p:cNvSpPr txBox="1"/>
            <p:nvPr/>
          </p:nvSpPr>
          <p:spPr>
            <a:xfrm>
              <a:off x="3784600" y="6271695"/>
              <a:ext cx="3035300" cy="276999"/>
            </a:xfrm>
            <a:prstGeom prst="rect">
              <a:avLst/>
            </a:prstGeom>
            <a:solidFill>
              <a:srgbClr val="262626"/>
            </a:solidFill>
          </p:spPr>
          <p:txBody>
            <a:bodyPr wrap="square" rtlCol="0">
              <a:spAutoFit/>
            </a:bodyPr>
            <a:lstStyle/>
            <a:p>
              <a:r>
                <a:rPr lang="pt-BR" sz="1200" dirty="0">
                  <a:solidFill>
                    <a:schemeClr val="bg1"/>
                  </a:solidFill>
                </a:rPr>
                <a:t>2024 Escola da Prevenção</a:t>
              </a:r>
            </a:p>
          </p:txBody>
        </p:sp>
        <p:pic>
          <p:nvPicPr>
            <p:cNvPr id="9" name="Picture 2" descr="Nova NR 1 estabelece diretrizes sobre o Gerenciamento de Riscos  Ocupacionais (GRO) e Programa de Gerenciamento de Riscos (PGR) – Sesi ES">
              <a:extLst>
                <a:ext uri="{FF2B5EF4-FFF2-40B4-BE49-F238E27FC236}">
                  <a16:creationId xmlns:a16="http://schemas.microsoft.com/office/drawing/2014/main" id="{57806820-F6AF-7718-F435-CC2628E818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1960" y="2704828"/>
              <a:ext cx="2285177" cy="152382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74706016"/>
      </p:ext>
    </p:extLst>
  </p:cSld>
  <p:clrMapOvr>
    <a:masterClrMapping/>
  </p:clrMapOvr>
  <mc:AlternateContent xmlns:mc="http://schemas.openxmlformats.org/markup-compatibility/2006" xmlns:p14="http://schemas.microsoft.com/office/powerpoint/2010/main">
    <mc:Choice Requires="p14">
      <p:transition spd="med" p14:dur="700" advTm="5000000">
        <p:fade/>
      </p:transition>
    </mc:Choice>
    <mc:Fallback xmlns="">
      <p:transition spd="med" advTm="50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C35F792-7145-46E7-9D95-5B4C65CAD92D}"/>
              </a:ext>
            </a:extLst>
          </p:cNvPr>
          <p:cNvSpPr txBox="1"/>
          <p:nvPr/>
        </p:nvSpPr>
        <p:spPr>
          <a:xfrm>
            <a:off x="7482840" y="3128518"/>
            <a:ext cx="4469835" cy="584775"/>
          </a:xfrm>
          <a:prstGeom prst="rect">
            <a:avLst/>
          </a:prstGeom>
          <a:noFill/>
        </p:spPr>
        <p:txBody>
          <a:bodyPr wrap="square" rtlCol="0">
            <a:spAutoFit/>
          </a:bodyPr>
          <a:lstStyle/>
          <a:p>
            <a:pPr algn="r"/>
            <a:r>
              <a:rPr lang="pt-BR" altLang="zh-CN" sz="3200" b="1" spc="300" dirty="0">
                <a:solidFill>
                  <a:schemeClr val="bg1"/>
                </a:solidFill>
                <a:effectLst>
                  <a:outerShdw blurRad="38100" dist="38100" dir="2700000" algn="tl">
                    <a:srgbClr val="000000">
                      <a:alpha val="43137"/>
                    </a:srgbClr>
                  </a:outerShdw>
                </a:effectLst>
                <a:cs typeface="+mn-ea"/>
                <a:sym typeface="+mn-lt"/>
              </a:rPr>
              <a:t>Obrigado</a:t>
            </a:r>
            <a:endParaRPr lang="zh-CN" altLang="en-US" sz="3200" b="1" spc="300" dirty="0">
              <a:solidFill>
                <a:schemeClr val="bg1"/>
              </a:solidFill>
              <a:effectLst>
                <a:outerShdw blurRad="38100" dist="38100" dir="2700000" algn="tl">
                  <a:srgbClr val="000000">
                    <a:alpha val="43137"/>
                  </a:srgbClr>
                </a:outerShdw>
              </a:effectLst>
              <a:cs typeface="+mn-ea"/>
              <a:sym typeface="+mn-lt"/>
            </a:endParaRPr>
          </a:p>
        </p:txBody>
      </p:sp>
      <p:sp>
        <p:nvSpPr>
          <p:cNvPr id="2" name="矩形: 圆角 1">
            <a:extLst>
              <a:ext uri="{FF2B5EF4-FFF2-40B4-BE49-F238E27FC236}">
                <a16:creationId xmlns:a16="http://schemas.microsoft.com/office/drawing/2014/main" id="{15B23C8D-70FA-4AB0-BB65-B730AAD7E431}"/>
              </a:ext>
            </a:extLst>
          </p:cNvPr>
          <p:cNvSpPr/>
          <p:nvPr/>
        </p:nvSpPr>
        <p:spPr>
          <a:xfrm rot="1952032">
            <a:off x="-1981558" y="-596464"/>
            <a:ext cx="9051912" cy="9213462"/>
          </a:xfrm>
          <a:prstGeom prst="roundRect">
            <a:avLst>
              <a:gd name="adj" fmla="val 31816"/>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D7C9C586-9509-4D14-80EF-7A6E28A59F26}"/>
              </a:ext>
            </a:extLst>
          </p:cNvPr>
          <p:cNvSpPr/>
          <p:nvPr/>
        </p:nvSpPr>
        <p:spPr>
          <a:xfrm rot="1952032">
            <a:off x="-2223806" y="-536154"/>
            <a:ext cx="9051912" cy="9213462"/>
          </a:xfrm>
          <a:prstGeom prst="roundRect">
            <a:avLst>
              <a:gd name="adj" fmla="val 31816"/>
            </a:avLst>
          </a:prstGeom>
          <a:blipFill dpi="0" rotWithShape="0">
            <a:blip r:embed="rId2"/>
            <a:srcRect/>
            <a:stretch>
              <a:fillRect t="5886" b="58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76926149"/>
      </p:ext>
    </p:extLst>
  </p:cSld>
  <p:clrMapOvr>
    <a:masterClrMapping/>
  </p:clrMapOvr>
  <mc:AlternateContent xmlns:mc="http://schemas.openxmlformats.org/markup-compatibility/2006" xmlns:p14="http://schemas.microsoft.com/office/powerpoint/2010/main">
    <mc:Choice Requires="p14">
      <p:transition spd="slow" p14:dur="1500" advTm="48000">
        <p:random/>
      </p:transition>
    </mc:Choice>
    <mc:Fallback xmlns="">
      <p:transition spd="slow" advTm="48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6">
            <a:extLst>
              <a:ext uri="{FF2B5EF4-FFF2-40B4-BE49-F238E27FC236}">
                <a16:creationId xmlns:a16="http://schemas.microsoft.com/office/drawing/2014/main" id="{7B52ACA0-2DD9-920B-5EB6-442911826332}"/>
              </a:ext>
            </a:extLst>
          </p:cNvPr>
          <p:cNvSpPr/>
          <p:nvPr/>
        </p:nvSpPr>
        <p:spPr>
          <a:xfrm>
            <a:off x="5340443" y="2647672"/>
            <a:ext cx="1891654" cy="1891654"/>
          </a:xfrm>
          <a:prstGeom prst="ellipse">
            <a:avLst/>
          </a:prstGeom>
          <a:solidFill>
            <a:schemeClr val="tx1">
              <a:lumMod val="75000"/>
              <a:lumOff val="25000"/>
            </a:schemeClr>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r>
              <a:rPr lang="pt-BR" sz="4000" b="1" kern="0" dirty="0">
                <a:solidFill>
                  <a:schemeClr val="bg1"/>
                </a:solidFill>
                <a:effectLst>
                  <a:outerShdw blurRad="38100" dist="38100" dir="2700000" algn="tl">
                    <a:srgbClr val="000000">
                      <a:alpha val="43137"/>
                    </a:srgbClr>
                  </a:outerShdw>
                </a:effectLst>
                <a:cs typeface="+mn-ea"/>
                <a:sym typeface="+mn-lt"/>
              </a:rPr>
              <a:t>01</a:t>
            </a:r>
            <a:endParaRPr kumimoji="0" lang="id-ID" sz="4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TextBox 13">
            <a:extLst>
              <a:ext uri="{FF2B5EF4-FFF2-40B4-BE49-F238E27FC236}">
                <a16:creationId xmlns:a16="http://schemas.microsoft.com/office/drawing/2014/main" id="{E100D3E4-DD3A-4F31-9238-61515EC486CA}"/>
              </a:ext>
            </a:extLst>
          </p:cNvPr>
          <p:cNvSpPr txBox="1"/>
          <p:nvPr/>
        </p:nvSpPr>
        <p:spPr>
          <a:xfrm>
            <a:off x="7623647" y="1673975"/>
            <a:ext cx="3942406" cy="324787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Líquidos inflamáveis: </a:t>
            </a:r>
          </a:p>
          <a:p>
            <a:pPr marL="0" marR="0" lvl="0" indent="0" defTabSz="914400" eaLnBrk="1" fontAlgn="auto" latinLnBrk="0" hangingPunct="1">
              <a:lnSpc>
                <a:spcPct val="150000"/>
              </a:lnSpc>
              <a:spcBef>
                <a:spcPts val="0"/>
              </a:spcBef>
              <a:spcAft>
                <a:spcPts val="0"/>
              </a:spcAft>
              <a:buClrTx/>
              <a:buSzTx/>
              <a:buFontTx/>
              <a:buNone/>
              <a:tabLst/>
              <a:defRPr/>
            </a:pPr>
            <a:endParaRPr lang="pt-BR" altLang="zh-CN" sz="2800" b="1" kern="0" dirty="0">
              <a:solidFill>
                <a:schemeClr val="bg1"/>
              </a:solidFill>
              <a:effectLst>
                <a:outerShdw blurRad="38100" dist="38100" dir="2700000" algn="tl">
                  <a:srgbClr val="000000">
                    <a:alpha val="43137"/>
                  </a:srgbClr>
                </a:outerShdw>
              </a:effectLst>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líquidos que possuem ponto de fulgor ≤60°C.</a:t>
            </a:r>
            <a:endPar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14"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BAE37EFA-C9A5-DE8F-3847-C7065EFFA723}"/>
              </a:ext>
            </a:extLst>
          </p:cNvPr>
          <p:cNvSpPr/>
          <p:nvPr/>
        </p:nvSpPr>
        <p:spPr>
          <a:xfrm>
            <a:off x="-1" y="1729680"/>
            <a:ext cx="5194301"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80540" y="2295533"/>
            <a:ext cx="4601452" cy="26015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effectLst/>
                <a:uLnTx/>
                <a:uFillTx/>
                <a:cs typeface="+mn-ea"/>
                <a:sym typeface="+mn-lt"/>
              </a:rPr>
              <a:t>A NR-20 faz as seguintes definições quanto os considerados inflamáveis e combustíveis:</a:t>
            </a:r>
            <a:endParaRPr kumimoji="0" lang="zh-CN" altLang="en-US" sz="2800" b="1" i="0" u="none" strike="noStrike" kern="0" cap="none" spc="0" normalizeH="0" baseline="0" noProof="0" dirty="0">
              <a:ln>
                <a:noFill/>
              </a:ln>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210342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03292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6">
            <a:extLst>
              <a:ext uri="{FF2B5EF4-FFF2-40B4-BE49-F238E27FC236}">
                <a16:creationId xmlns:a16="http://schemas.microsoft.com/office/drawing/2014/main" id="{7B52ACA0-2DD9-920B-5EB6-442911826332}"/>
              </a:ext>
            </a:extLst>
          </p:cNvPr>
          <p:cNvSpPr/>
          <p:nvPr/>
        </p:nvSpPr>
        <p:spPr>
          <a:xfrm>
            <a:off x="5340443" y="2647672"/>
            <a:ext cx="1891654" cy="1891654"/>
          </a:xfrm>
          <a:prstGeom prst="ellipse">
            <a:avLst/>
          </a:prstGeom>
          <a:solidFill>
            <a:schemeClr val="tx1">
              <a:lumMod val="75000"/>
              <a:lumOff val="25000"/>
            </a:schemeClr>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r>
              <a:rPr lang="pt-BR" sz="4000" b="1" kern="0" dirty="0">
                <a:solidFill>
                  <a:schemeClr val="bg1"/>
                </a:solidFill>
                <a:effectLst>
                  <a:outerShdw blurRad="38100" dist="38100" dir="2700000" algn="tl">
                    <a:srgbClr val="000000">
                      <a:alpha val="43137"/>
                    </a:srgbClr>
                  </a:outerShdw>
                </a:effectLst>
                <a:cs typeface="+mn-ea"/>
                <a:sym typeface="+mn-lt"/>
              </a:rPr>
              <a:t>02</a:t>
            </a:r>
            <a:endParaRPr kumimoji="0" lang="id-ID" sz="4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TextBox 13">
            <a:extLst>
              <a:ext uri="{FF2B5EF4-FFF2-40B4-BE49-F238E27FC236}">
                <a16:creationId xmlns:a16="http://schemas.microsoft.com/office/drawing/2014/main" id="{E100D3E4-DD3A-4F31-9238-61515EC486CA}"/>
              </a:ext>
            </a:extLst>
          </p:cNvPr>
          <p:cNvSpPr txBox="1"/>
          <p:nvPr/>
        </p:nvSpPr>
        <p:spPr>
          <a:xfrm>
            <a:off x="7356151" y="1643495"/>
            <a:ext cx="4455309" cy="389420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Gases Inflamáveis: </a:t>
            </a:r>
          </a:p>
          <a:p>
            <a:pPr marL="0" marR="0" lvl="0" indent="0" defTabSz="914400" eaLnBrk="1" fontAlgn="auto" latinLnBrk="0" hangingPunct="1">
              <a:lnSpc>
                <a:spcPct val="150000"/>
              </a:lnSpc>
              <a:spcBef>
                <a:spcPts val="0"/>
              </a:spcBef>
              <a:spcAft>
                <a:spcPts val="0"/>
              </a:spcAft>
              <a:buClrTx/>
              <a:buSzTx/>
              <a:buFontTx/>
              <a:buNone/>
              <a:tabLst/>
              <a:defRPr/>
            </a:pPr>
            <a:endParaRPr lang="pt-BR" altLang="zh-CN" sz="2800" b="1" kern="0" dirty="0">
              <a:solidFill>
                <a:schemeClr val="bg1"/>
              </a:solidFill>
              <a:effectLst>
                <a:outerShdw blurRad="38100" dist="38100" dir="2700000" algn="tl">
                  <a:srgbClr val="000000">
                    <a:alpha val="43137"/>
                  </a:srgbClr>
                </a:outerShdw>
              </a:effectLst>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gases que inflamam com o ar a 20°C e a uma pressão padrão de 101,3 </a:t>
            </a:r>
            <a:r>
              <a:rPr kumimoji="0" lang="pt-BR" altLang="zh-CN" sz="2800" i="0" u="none" strike="noStrike" kern="0" cap="none" spc="0" normalizeH="0" baseline="0" noProof="0" dirty="0" err="1">
                <a:ln>
                  <a:noFill/>
                </a:ln>
                <a:solidFill>
                  <a:schemeClr val="bg1"/>
                </a:solidFill>
                <a:effectLst>
                  <a:outerShdw blurRad="38100" dist="38100" dir="2700000" algn="tl">
                    <a:srgbClr val="000000">
                      <a:alpha val="43137"/>
                    </a:srgbClr>
                  </a:outerShdw>
                </a:effectLst>
                <a:uLnTx/>
                <a:uFillTx/>
                <a:cs typeface="+mn-ea"/>
                <a:sym typeface="+mn-lt"/>
              </a:rPr>
              <a:t>kpa</a:t>
            </a:r>
            <a:r>
              <a:rPr kumimoji="0" lang="pt-BR" altLang="zh-CN" sz="28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a:t>
            </a:r>
            <a:endPar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17011D1A-C2F5-59E5-0E89-0D82068B2615}"/>
              </a:ext>
            </a:extLst>
          </p:cNvPr>
          <p:cNvSpPr/>
          <p:nvPr/>
        </p:nvSpPr>
        <p:spPr>
          <a:xfrm>
            <a:off x="-1" y="1729680"/>
            <a:ext cx="5194301"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80540" y="2295533"/>
            <a:ext cx="4601452" cy="26015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effectLst/>
                <a:uLnTx/>
                <a:uFillTx/>
                <a:cs typeface="+mn-ea"/>
                <a:sym typeface="+mn-lt"/>
              </a:rPr>
              <a:t>A NR-20 faz as seguintes definições quanto os considerados inflamáveis e combustíveis:</a:t>
            </a:r>
            <a:endParaRPr kumimoji="0" lang="zh-CN" altLang="en-US" sz="2800" b="1" i="0" u="none" strike="noStrike" kern="0" cap="none" spc="0" normalizeH="0" baseline="0" noProof="0" dirty="0">
              <a:ln>
                <a:noFill/>
              </a:ln>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210342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7628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6">
            <a:extLst>
              <a:ext uri="{FF2B5EF4-FFF2-40B4-BE49-F238E27FC236}">
                <a16:creationId xmlns:a16="http://schemas.microsoft.com/office/drawing/2014/main" id="{7B52ACA0-2DD9-920B-5EB6-442911826332}"/>
              </a:ext>
            </a:extLst>
          </p:cNvPr>
          <p:cNvSpPr/>
          <p:nvPr/>
        </p:nvSpPr>
        <p:spPr>
          <a:xfrm>
            <a:off x="5340443" y="2647672"/>
            <a:ext cx="1891654" cy="1891654"/>
          </a:xfrm>
          <a:prstGeom prst="ellipse">
            <a:avLst/>
          </a:prstGeom>
          <a:solidFill>
            <a:schemeClr val="tx1">
              <a:lumMod val="75000"/>
              <a:lumOff val="25000"/>
            </a:schemeClr>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r>
              <a:rPr lang="pt-BR" sz="4000" b="1" kern="0" dirty="0">
                <a:solidFill>
                  <a:schemeClr val="bg1"/>
                </a:solidFill>
                <a:effectLst>
                  <a:outerShdw blurRad="38100" dist="38100" dir="2700000" algn="tl">
                    <a:srgbClr val="000000">
                      <a:alpha val="43137"/>
                    </a:srgbClr>
                  </a:outerShdw>
                </a:effectLst>
                <a:cs typeface="+mn-ea"/>
                <a:sym typeface="+mn-lt"/>
              </a:rPr>
              <a:t>03</a:t>
            </a:r>
            <a:endParaRPr kumimoji="0" lang="id-ID" sz="4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TextBox 13">
            <a:extLst>
              <a:ext uri="{FF2B5EF4-FFF2-40B4-BE49-F238E27FC236}">
                <a16:creationId xmlns:a16="http://schemas.microsoft.com/office/drawing/2014/main" id="{E100D3E4-DD3A-4F31-9238-61515EC486CA}"/>
              </a:ext>
            </a:extLst>
          </p:cNvPr>
          <p:cNvSpPr txBox="1"/>
          <p:nvPr/>
        </p:nvSpPr>
        <p:spPr>
          <a:xfrm>
            <a:off x="7378240" y="2128227"/>
            <a:ext cx="4729169" cy="26015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Líquidos combustíveis: </a:t>
            </a:r>
          </a:p>
          <a:p>
            <a:pPr marL="0" marR="0" lvl="0" indent="0" defTabSz="914400" eaLnBrk="1" fontAlgn="auto" latinLnBrk="0" hangingPunct="1">
              <a:lnSpc>
                <a:spcPct val="150000"/>
              </a:lnSpc>
              <a:spcBef>
                <a:spcPts val="0"/>
              </a:spcBef>
              <a:spcAft>
                <a:spcPts val="0"/>
              </a:spcAft>
              <a:buClrTx/>
              <a:buSzTx/>
              <a:buFontTx/>
              <a:buNone/>
              <a:tabLst/>
              <a:defRPr/>
            </a:pPr>
            <a:endParaRPr lang="pt-BR" altLang="zh-CN" sz="2800" kern="0" dirty="0">
              <a:solidFill>
                <a:schemeClr val="bg1"/>
              </a:solidFill>
              <a:effectLst>
                <a:outerShdw blurRad="38100" dist="38100" dir="2700000" algn="tl">
                  <a:srgbClr val="000000">
                    <a:alpha val="43137"/>
                  </a:srgbClr>
                </a:outerShdw>
              </a:effectLst>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líquidos com ponto de fulgor &gt;60°C e ≤93°C.</a:t>
            </a:r>
            <a:endPar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46571B5-74B5-9B5E-0358-F50D49EFEEC8}"/>
              </a:ext>
            </a:extLst>
          </p:cNvPr>
          <p:cNvSpPr/>
          <p:nvPr/>
        </p:nvSpPr>
        <p:spPr>
          <a:xfrm>
            <a:off x="-1" y="1729680"/>
            <a:ext cx="5194301"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80540" y="2295533"/>
            <a:ext cx="4601452" cy="26015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800" i="0" u="none" strike="noStrike" kern="0" cap="none" spc="0" normalizeH="0" baseline="0" noProof="0" dirty="0">
                <a:ln>
                  <a:noFill/>
                </a:ln>
                <a:effectLst/>
                <a:uLnTx/>
                <a:uFillTx/>
                <a:cs typeface="+mn-ea"/>
                <a:sym typeface="+mn-lt"/>
              </a:rPr>
              <a:t>A NR-20 faz as seguintes definições quanto os considerados inflamáveis e combustíveis:</a:t>
            </a:r>
            <a:endParaRPr kumimoji="0" lang="zh-CN" altLang="en-US" sz="2800" b="1" i="0" u="none" strike="noStrike" kern="0" cap="none" spc="0" normalizeH="0" baseline="0" noProof="0" dirty="0">
              <a:ln>
                <a:noFill/>
              </a:ln>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210342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3474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A74857B0-872C-C90C-AC9F-165385C6FEE1}"/>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8549641" y="4106317"/>
            <a:ext cx="2819399" cy="646331"/>
          </a:xfrm>
          <a:prstGeom prst="rect">
            <a:avLst/>
          </a:prstGeom>
          <a:noFill/>
        </p:spPr>
        <p:txBody>
          <a:bodyPr wrap="square" rtlCol="0">
            <a:spAutoFit/>
          </a:bodyPr>
          <a:lstStyle/>
          <a:p>
            <a:r>
              <a:rPr lang="pt-BR" altLang="zh-CN" sz="3600" b="1" dirty="0">
                <a:solidFill>
                  <a:srgbClr val="E60B2F"/>
                </a:solidFill>
                <a:cs typeface="+mn-ea"/>
                <a:sym typeface="+mn-lt"/>
              </a:rPr>
              <a:t>Conceitos</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842382" y="1911561"/>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63547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341320" y="1649381"/>
            <a:ext cx="5210380" cy="33510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Quando se trabalha com gases, líquidos e, até mesmo, sólidos inflamáveis, é importante fixar alguns conceitos, para entender as diversas peculiaridades existentes entre eles.</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823720" y="309410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4236730" y="556137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1271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cêndios em líquidos inflamáveis: como ocorrem e como prevenir - Extinfran">
            <a:extLst>
              <a:ext uri="{FF2B5EF4-FFF2-40B4-BE49-F238E27FC236}">
                <a16:creationId xmlns:a16="http://schemas.microsoft.com/office/drawing/2014/main" id="{9CAFDABE-0519-0291-11A7-1C119171CA0F}"/>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b="1466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4">
            <a:extLst>
              <a:ext uri="{FF2B5EF4-FFF2-40B4-BE49-F238E27FC236}">
                <a16:creationId xmlns:a16="http://schemas.microsoft.com/office/drawing/2014/main" id="{225C6BCA-489F-4BC1-7AE0-EC4479922B83}"/>
              </a:ext>
            </a:extLst>
          </p:cNvPr>
          <p:cNvSpPr/>
          <p:nvPr/>
        </p:nvSpPr>
        <p:spPr>
          <a:xfrm>
            <a:off x="628684" y="1818554"/>
            <a:ext cx="10984196" cy="3523246"/>
          </a:xfrm>
          <a:prstGeom prst="rect">
            <a:avLst/>
          </a:prstGeom>
          <a:solidFill>
            <a:srgbClr val="E60B2F">
              <a:alpha val="76000"/>
            </a:srgbClr>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718509" y="2038648"/>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5" name="等腰三角形 1">
            <a:extLst>
              <a:ext uri="{FF2B5EF4-FFF2-40B4-BE49-F238E27FC236}">
                <a16:creationId xmlns:a16="http://schemas.microsoft.com/office/drawing/2014/main" id="{75B46FA5-3C4A-3CDA-A0B2-3967C95F40A7}"/>
              </a:ext>
            </a:extLst>
          </p:cNvPr>
          <p:cNvSpPr/>
          <p:nvPr/>
        </p:nvSpPr>
        <p:spPr>
          <a:xfrm rot="5400000">
            <a:off x="839973" y="2299933"/>
            <a:ext cx="145252" cy="121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2">
            <a:extLst>
              <a:ext uri="{FF2B5EF4-FFF2-40B4-BE49-F238E27FC236}">
                <a16:creationId xmlns:a16="http://schemas.microsoft.com/office/drawing/2014/main" id="{4B70532D-7373-F7D6-9C8D-7F4428A347BE}"/>
              </a:ext>
            </a:extLst>
          </p:cNvPr>
          <p:cNvSpPr txBox="1"/>
          <p:nvPr/>
        </p:nvSpPr>
        <p:spPr>
          <a:xfrm>
            <a:off x="1121360" y="2171700"/>
            <a:ext cx="10374595" cy="3170099"/>
          </a:xfrm>
          <a:prstGeom prst="rect">
            <a:avLst/>
          </a:prstGeom>
          <a:noFill/>
        </p:spPr>
        <p:txBody>
          <a:bodyPr wrap="square" rtlCol="0">
            <a:spAutoFit/>
          </a:bodyPr>
          <a:lstStyle/>
          <a:p>
            <a:r>
              <a:rPr lang="pt-BR" altLang="zh-CN" sz="2000" dirty="0">
                <a:solidFill>
                  <a:schemeClr val="bg1"/>
                </a:solidFill>
                <a:cs typeface="+mn-ea"/>
                <a:sym typeface="+mn-lt"/>
              </a:rPr>
              <a:t>1 INFLAMÁVEIS: CARACTERÍSTICAS, PROPRIEDADES, PERIGOS E RISCOS</a:t>
            </a:r>
          </a:p>
          <a:p>
            <a:endParaRPr lang="pt-BR" altLang="zh-CN" sz="2000" dirty="0">
              <a:solidFill>
                <a:schemeClr val="bg1"/>
              </a:solidFill>
              <a:cs typeface="+mn-ea"/>
              <a:sym typeface="+mn-lt"/>
            </a:endParaRPr>
          </a:p>
          <a:p>
            <a:r>
              <a:rPr lang="pt-BR" altLang="zh-CN" sz="2000" dirty="0">
                <a:solidFill>
                  <a:schemeClr val="bg1"/>
                </a:solidFill>
                <a:cs typeface="+mn-ea"/>
                <a:sym typeface="+mn-lt"/>
              </a:rPr>
              <a:t>2 CONTROLE COLETIVO E INDIVIDUAL PARA TRABALHOS COM INFLAMÁVEIS</a:t>
            </a:r>
          </a:p>
          <a:p>
            <a:endParaRPr lang="pt-BR" altLang="zh-CN" sz="2000" dirty="0">
              <a:solidFill>
                <a:schemeClr val="bg1"/>
              </a:solidFill>
              <a:cs typeface="+mn-ea"/>
              <a:sym typeface="+mn-lt"/>
            </a:endParaRPr>
          </a:p>
          <a:p>
            <a:r>
              <a:rPr lang="pt-BR" altLang="zh-CN" sz="2000" dirty="0">
                <a:solidFill>
                  <a:schemeClr val="bg1"/>
                </a:solidFill>
                <a:cs typeface="+mn-ea"/>
                <a:sym typeface="+mn-lt"/>
              </a:rPr>
              <a:t>3 FONTES DE IGNIÇÃO E SEU CONTROLE</a:t>
            </a:r>
          </a:p>
          <a:p>
            <a:endParaRPr lang="pt-BR" altLang="zh-CN" sz="2000" dirty="0">
              <a:solidFill>
                <a:schemeClr val="bg1"/>
              </a:solidFill>
              <a:cs typeface="+mn-ea"/>
              <a:sym typeface="+mn-lt"/>
            </a:endParaRPr>
          </a:p>
          <a:p>
            <a:r>
              <a:rPr lang="pt-BR" altLang="zh-CN" sz="2000" dirty="0">
                <a:solidFill>
                  <a:schemeClr val="bg1"/>
                </a:solidFill>
                <a:cs typeface="+mn-ea"/>
                <a:sym typeface="+mn-lt"/>
              </a:rPr>
              <a:t>4 PROCEDIMENTOS BÁSICOS EM SITUAÇÕES DE EMERGÊNCIA COM INFLAMÁVEIS</a:t>
            </a:r>
          </a:p>
          <a:p>
            <a:endParaRPr lang="pt-BR" altLang="zh-CN" sz="2000" dirty="0">
              <a:solidFill>
                <a:schemeClr val="bg1"/>
              </a:solidFill>
              <a:cs typeface="+mn-ea"/>
              <a:sym typeface="+mn-lt"/>
            </a:endParaRPr>
          </a:p>
          <a:p>
            <a:r>
              <a:rPr lang="pt-BR" altLang="zh-CN" sz="2000" dirty="0">
                <a:solidFill>
                  <a:schemeClr val="bg1"/>
                </a:solidFill>
                <a:cs typeface="+mn-ea"/>
                <a:sym typeface="+mn-lt"/>
              </a:rPr>
              <a:t>5 CONCLUSÃO</a:t>
            </a:r>
          </a:p>
          <a:p>
            <a:endParaRPr lang="pt-BR" altLang="zh-CN" sz="2000" dirty="0">
              <a:solidFill>
                <a:schemeClr val="bg1"/>
              </a:solidFill>
              <a:cs typeface="+mn-ea"/>
              <a:sym typeface="+mn-lt"/>
            </a:endParaRPr>
          </a:p>
        </p:txBody>
      </p:sp>
      <p:sp>
        <p:nvSpPr>
          <p:cNvPr id="7" name="文本框 7">
            <a:extLst>
              <a:ext uri="{FF2B5EF4-FFF2-40B4-BE49-F238E27FC236}">
                <a16:creationId xmlns:a16="http://schemas.microsoft.com/office/drawing/2014/main" id="{E4F98DC4-D299-DC7F-F0A2-F95124773A7C}"/>
              </a:ext>
            </a:extLst>
          </p:cNvPr>
          <p:cNvSpPr txBox="1"/>
          <p:nvPr/>
        </p:nvSpPr>
        <p:spPr>
          <a:xfrm>
            <a:off x="628684" y="403206"/>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dirty="0" err="1">
                <a:solidFill>
                  <a:schemeClr val="bg1"/>
                </a:solidFill>
                <a:latin typeface="+mn-lt"/>
                <a:cs typeface="+mn-ea"/>
                <a:sym typeface="+mn-lt"/>
              </a:rPr>
              <a:t>Conteúdo</a:t>
            </a:r>
            <a:endParaRPr lang="zh-CN" altLang="en-US" sz="2400" b="1" dirty="0">
              <a:solidFill>
                <a:schemeClr val="bg1"/>
              </a:solidFill>
              <a:latin typeface="+mn-lt"/>
              <a:cs typeface="+mn-ea"/>
              <a:sym typeface="+mn-lt"/>
            </a:endParaRPr>
          </a:p>
        </p:txBody>
      </p:sp>
      <p:sp>
        <p:nvSpPr>
          <p:cNvPr id="28" name="等腰三角形 1">
            <a:extLst>
              <a:ext uri="{FF2B5EF4-FFF2-40B4-BE49-F238E27FC236}">
                <a16:creationId xmlns:a16="http://schemas.microsoft.com/office/drawing/2014/main" id="{AEBC3782-F7A1-5C3A-1B3E-87B4C86193BA}"/>
              </a:ext>
            </a:extLst>
          </p:cNvPr>
          <p:cNvSpPr/>
          <p:nvPr/>
        </p:nvSpPr>
        <p:spPr>
          <a:xfrm rot="5400000">
            <a:off x="839973" y="2950899"/>
            <a:ext cx="145252" cy="121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等腰三角形 1">
            <a:extLst>
              <a:ext uri="{FF2B5EF4-FFF2-40B4-BE49-F238E27FC236}">
                <a16:creationId xmlns:a16="http://schemas.microsoft.com/office/drawing/2014/main" id="{4FB2C170-5146-C73C-A935-E8D9324F666B}"/>
              </a:ext>
            </a:extLst>
          </p:cNvPr>
          <p:cNvSpPr/>
          <p:nvPr/>
        </p:nvSpPr>
        <p:spPr>
          <a:xfrm rot="5400000">
            <a:off x="839973" y="3495185"/>
            <a:ext cx="145252" cy="121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等腰三角形 1">
            <a:extLst>
              <a:ext uri="{FF2B5EF4-FFF2-40B4-BE49-F238E27FC236}">
                <a16:creationId xmlns:a16="http://schemas.microsoft.com/office/drawing/2014/main" id="{B8E44F14-DECC-4A5D-B73D-D4B70682069C}"/>
              </a:ext>
            </a:extLst>
          </p:cNvPr>
          <p:cNvSpPr/>
          <p:nvPr/>
        </p:nvSpPr>
        <p:spPr>
          <a:xfrm rot="5400000">
            <a:off x="839973" y="4130911"/>
            <a:ext cx="145252" cy="121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等腰三角形 1">
            <a:extLst>
              <a:ext uri="{FF2B5EF4-FFF2-40B4-BE49-F238E27FC236}">
                <a16:creationId xmlns:a16="http://schemas.microsoft.com/office/drawing/2014/main" id="{DBCEFE15-7710-E21E-2714-B5BD1AFD6439}"/>
              </a:ext>
            </a:extLst>
          </p:cNvPr>
          <p:cNvSpPr/>
          <p:nvPr/>
        </p:nvSpPr>
        <p:spPr>
          <a:xfrm rot="5400000">
            <a:off x="839973" y="4675197"/>
            <a:ext cx="145252" cy="121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BAC0C164-94C5-E066-E123-AA2E74CDBB6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623645" y="5694945"/>
            <a:ext cx="947823" cy="94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66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8" grpId="0"/>
      <p:bldP spid="7" grpId="0"/>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8B6272EB-B192-9F7F-CE29-617BD3A4EB40}"/>
              </a:ext>
            </a:extLst>
          </p:cNvPr>
          <p:cNvSpPr/>
          <p:nvPr/>
        </p:nvSpPr>
        <p:spPr>
          <a:xfrm>
            <a:off x="10119957" y="3519117"/>
            <a:ext cx="1569123" cy="1619972"/>
          </a:xfrm>
          <a:prstGeom prst="roundRect">
            <a:avLst>
              <a:gd name="adj" fmla="val 11631"/>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4ED9F36B-2BB7-CA32-67C7-C2C819966FC9}"/>
              </a:ext>
            </a:extLst>
          </p:cNvPr>
          <p:cNvSpPr/>
          <p:nvPr/>
        </p:nvSpPr>
        <p:spPr>
          <a:xfrm>
            <a:off x="5280413" y="891480"/>
            <a:ext cx="5905747"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684840" y="1823563"/>
            <a:ext cx="5623239" cy="2547685"/>
          </a:xfrm>
          <a:prstGeom prst="rect">
            <a:avLst/>
          </a:prstGeom>
        </p:spPr>
        <p:txBody>
          <a:bodyPr wrap="square">
            <a:spAutoFit/>
          </a:bodyPr>
          <a:lstStyle/>
          <a:p>
            <a:pPr lvl="0">
              <a:lnSpc>
                <a:spcPct val="200000"/>
              </a:lnSpc>
              <a:defRPr/>
            </a:pPr>
            <a:r>
              <a:rPr lang="pt-BR" altLang="zh-CN" sz="2800" kern="0" dirty="0">
                <a:solidFill>
                  <a:schemeClr val="tx1">
                    <a:lumMod val="75000"/>
                    <a:lumOff val="25000"/>
                  </a:schemeClr>
                </a:solidFill>
                <a:cs typeface="+mn-ea"/>
                <a:sym typeface="+mn-lt"/>
              </a:rPr>
              <a:t>Os combustíveis podem ser classificados por meio do seu estado físico:</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827080" y="161465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74524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4925"/>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2" presetClass="entr" presetSubtype="8" decel="100000"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11" grpId="0"/>
      <p:bldP spid="1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891388"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Combustão: </a:t>
            </a:r>
          </a:p>
          <a:p>
            <a:pPr>
              <a:lnSpc>
                <a:spcPct val="250000"/>
              </a:lnSpc>
            </a:pPr>
            <a:r>
              <a:rPr lang="pt-BR" altLang="zh-CN" sz="2400" dirty="0">
                <a:solidFill>
                  <a:schemeClr val="bg1"/>
                </a:solidFill>
                <a:cs typeface="+mn-ea"/>
                <a:sym typeface="+mn-lt"/>
              </a:rPr>
              <a:t>reação química de oxidação, exotérmica, favorecida por uma energia de iniciação, quando os componentes: combustível e oxidante se encontram em concentrações apropriadas.</a:t>
            </a:r>
            <a:endParaRPr lang="zh-CN" altLang="en-US" sz="2400" b="1"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161778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362804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Combustíveis sólidos: </a:t>
            </a:r>
          </a:p>
          <a:p>
            <a:pPr>
              <a:lnSpc>
                <a:spcPct val="250000"/>
              </a:lnSpc>
            </a:pPr>
            <a:endParaRPr lang="pt-BR" altLang="zh-CN" sz="2400" b="1" dirty="0">
              <a:solidFill>
                <a:schemeClr val="bg1"/>
              </a:solidFill>
              <a:cs typeface="+mn-ea"/>
              <a:sym typeface="+mn-lt"/>
            </a:endParaRPr>
          </a:p>
          <a:p>
            <a:pPr>
              <a:lnSpc>
                <a:spcPct val="250000"/>
              </a:lnSpc>
            </a:pPr>
            <a:r>
              <a:rPr lang="pt-BR" altLang="zh-CN" sz="2400" dirty="0">
                <a:solidFill>
                  <a:schemeClr val="bg1"/>
                </a:solidFill>
                <a:cs typeface="+mn-ea"/>
                <a:sym typeface="+mn-lt"/>
              </a:rPr>
              <a:t>a maioria dos combustíveis sólidos se transforma em vapor e somente então este reage com o oxigênio;</a:t>
            </a:r>
            <a:endParaRPr lang="zh-CN" altLang="en-US"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16692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Combustíveis líquidos: </a:t>
            </a:r>
          </a:p>
          <a:p>
            <a:pPr>
              <a:lnSpc>
                <a:spcPct val="250000"/>
              </a:lnSpc>
            </a:pPr>
            <a:r>
              <a:rPr lang="pt-BR" altLang="zh-CN" sz="2400" dirty="0">
                <a:solidFill>
                  <a:schemeClr val="bg1"/>
                </a:solidFill>
                <a:cs typeface="+mn-ea"/>
                <a:sym typeface="+mn-lt"/>
              </a:rPr>
              <a:t>não possuem forma definida, assumindo a forma do recipiente em que estão armazenados, se derramados aumentam a proporção do incêndio a ser combatido;</a:t>
            </a:r>
            <a:endParaRPr lang="zh-CN" altLang="en-US"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5328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1283594"/>
            <a:ext cx="8048193" cy="4459041"/>
          </a:xfrm>
          <a:prstGeom prst="rect">
            <a:avLst/>
          </a:prstGeom>
          <a:noFill/>
        </p:spPr>
        <p:txBody>
          <a:bodyPr wrap="square" rtlCol="0">
            <a:spAutoFit/>
          </a:bodyPr>
          <a:lstStyle/>
          <a:p>
            <a:pPr>
              <a:lnSpc>
                <a:spcPct val="150000"/>
              </a:lnSpc>
            </a:pPr>
            <a:r>
              <a:rPr lang="pt-BR" altLang="zh-CN" sz="2400" b="1" dirty="0">
                <a:solidFill>
                  <a:schemeClr val="bg1"/>
                </a:solidFill>
                <a:cs typeface="+mn-ea"/>
                <a:sym typeface="+mn-lt"/>
              </a:rPr>
              <a:t>Combustíveis gasosos: </a:t>
            </a:r>
          </a:p>
          <a:p>
            <a:pPr>
              <a:lnSpc>
                <a:spcPct val="150000"/>
              </a:lnSpc>
            </a:pPr>
            <a:endParaRPr lang="pt-BR" altLang="zh-CN" sz="2400" b="1" dirty="0">
              <a:solidFill>
                <a:schemeClr val="bg1"/>
              </a:solidFill>
              <a:cs typeface="+mn-ea"/>
              <a:sym typeface="+mn-lt"/>
            </a:endParaRPr>
          </a:p>
          <a:p>
            <a:pPr>
              <a:lnSpc>
                <a:spcPct val="150000"/>
              </a:lnSpc>
            </a:pPr>
            <a:r>
              <a:rPr lang="pt-BR" altLang="zh-CN" sz="2400" dirty="0">
                <a:solidFill>
                  <a:schemeClr val="bg1"/>
                </a:solidFill>
                <a:cs typeface="+mn-ea"/>
                <a:sym typeface="+mn-lt"/>
              </a:rPr>
              <a:t>não possuem volume definido, tendendo rapidamente a ocupar todo o recipiente em que estão contidos. Para queimarem é necessário que estejam em uma mistura ideal com o ar atmosférico. Se estiverem fora destes limites não queimarão. Cada gás ou vapor tem seus limites próprios.</a:t>
            </a:r>
            <a:endParaRPr lang="zh-CN" altLang="en-US"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117797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Faixa de inflamabilidade (faixa de explosividade): </a:t>
            </a:r>
            <a:r>
              <a:rPr lang="pt-BR" altLang="zh-CN" sz="2400" dirty="0">
                <a:solidFill>
                  <a:schemeClr val="bg1"/>
                </a:solidFill>
                <a:cs typeface="+mn-ea"/>
                <a:sym typeface="+mn-lt"/>
              </a:rPr>
              <a:t>concentração do gás ou vapor inflamável, em mistura com o ar, situada entre o Limite Inferior de Explosividade (LIE) e o Limite Superior de Explosividade (LSE).</a:t>
            </a:r>
            <a:endParaRPr lang="zh-CN" altLang="en-US"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96713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Mistura pobre: </a:t>
            </a:r>
            <a:r>
              <a:rPr lang="pt-BR" altLang="zh-CN" sz="2400" dirty="0">
                <a:solidFill>
                  <a:schemeClr val="bg1"/>
                </a:solidFill>
                <a:cs typeface="+mn-ea"/>
                <a:sym typeface="+mn-lt"/>
              </a:rPr>
              <a:t>mistura de gás ou vapor inflamável com o ar abaixo do LIE.</a:t>
            </a:r>
          </a:p>
          <a:p>
            <a:pPr>
              <a:lnSpc>
                <a:spcPct val="250000"/>
              </a:lnSpc>
            </a:pPr>
            <a:endParaRPr lang="pt-BR" altLang="zh-CN" sz="2400" b="1" dirty="0">
              <a:solidFill>
                <a:schemeClr val="bg1"/>
              </a:solidFill>
              <a:cs typeface="+mn-ea"/>
              <a:sym typeface="+mn-lt"/>
            </a:endParaRPr>
          </a:p>
          <a:p>
            <a:pPr>
              <a:lnSpc>
                <a:spcPct val="250000"/>
              </a:lnSpc>
            </a:pPr>
            <a:r>
              <a:rPr lang="pt-BR" altLang="zh-CN" sz="2400" b="1" dirty="0">
                <a:solidFill>
                  <a:schemeClr val="bg1"/>
                </a:solidFill>
                <a:cs typeface="+mn-ea"/>
                <a:sym typeface="+mn-lt"/>
              </a:rPr>
              <a:t>Mistura rica: </a:t>
            </a:r>
            <a:r>
              <a:rPr lang="pt-BR" altLang="zh-CN" sz="2400" dirty="0">
                <a:solidFill>
                  <a:schemeClr val="bg1"/>
                </a:solidFill>
                <a:cs typeface="+mn-ea"/>
                <a:sym typeface="+mn-lt"/>
              </a:rPr>
              <a:t>mistura de gás ou vapor inflamável com o ar acima do LSE.</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4014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362804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Voláteis: </a:t>
            </a:r>
          </a:p>
          <a:p>
            <a:pPr>
              <a:lnSpc>
                <a:spcPct val="250000"/>
              </a:lnSpc>
            </a:pPr>
            <a:r>
              <a:rPr lang="pt-BR" altLang="zh-CN" sz="2400" dirty="0">
                <a:solidFill>
                  <a:schemeClr val="bg1"/>
                </a:solidFill>
                <a:cs typeface="+mn-ea"/>
                <a:sym typeface="+mn-lt"/>
              </a:rPr>
              <a:t>são aqueles que em temperatura ambiente são capazes de se inflamar (álcool, éter, benzina, querosene e a gasolina).</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12727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Não Voláteis: </a:t>
            </a:r>
          </a:p>
          <a:p>
            <a:pPr>
              <a:lnSpc>
                <a:spcPct val="250000"/>
              </a:lnSpc>
            </a:pPr>
            <a:r>
              <a:rPr lang="pt-BR" altLang="zh-CN" sz="2400" dirty="0">
                <a:solidFill>
                  <a:schemeClr val="bg1"/>
                </a:solidFill>
                <a:cs typeface="+mn-ea"/>
                <a:sym typeface="+mn-lt"/>
              </a:rPr>
              <a:t>são aqueles que, para desprenderem vapores capazes de se inflamarem, necessitam aquecimento acima da temperatura ambiente (óleo combustível, óleo lubrificante, </a:t>
            </a:r>
            <a:r>
              <a:rPr lang="pt-BR" altLang="zh-CN" sz="2400" dirty="0" err="1">
                <a:solidFill>
                  <a:schemeClr val="bg1"/>
                </a:solidFill>
                <a:cs typeface="+mn-ea"/>
                <a:sym typeface="+mn-lt"/>
              </a:rPr>
              <a:t>etc</a:t>
            </a:r>
            <a:r>
              <a:rPr lang="pt-BR" altLang="zh-CN" sz="2400" dirty="0">
                <a:solidFill>
                  <a:schemeClr val="bg1"/>
                </a:solidFill>
                <a:cs typeface="+mn-ea"/>
                <a:sym typeface="+mn-lt"/>
              </a:rPr>
              <a:t>).</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32175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CURSO IN COMPANY – ATENDIMENTO A NR-20: LÍQUIDOS INFLAMÁVEIS - Chemical Risk">
            <a:extLst>
              <a:ext uri="{FF2B5EF4-FFF2-40B4-BE49-F238E27FC236}">
                <a16:creationId xmlns:a16="http://schemas.microsoft.com/office/drawing/2014/main" id="{C182B6D8-E9A8-604F-7F61-7880C1683A95}"/>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561"/>
          <a:stretch/>
        </p:blipFill>
        <p:spPr bwMode="auto">
          <a:xfrm>
            <a:off x="-1" y="0"/>
            <a:ext cx="499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riângulo isósceles 5">
            <a:extLst>
              <a:ext uri="{FF2B5EF4-FFF2-40B4-BE49-F238E27FC236}">
                <a16:creationId xmlns:a16="http://schemas.microsoft.com/office/drawing/2014/main" id="{798714BE-9E49-EB13-295A-8F5F96A4D770}"/>
              </a:ext>
            </a:extLst>
          </p:cNvPr>
          <p:cNvSpPr/>
          <p:nvPr/>
        </p:nvSpPr>
        <p:spPr>
          <a:xfrm>
            <a:off x="2984500" y="0"/>
            <a:ext cx="6223000" cy="6858000"/>
          </a:xfrm>
          <a:prstGeom prst="triangle">
            <a:avLst>
              <a:gd name="adj" fmla="val 3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文本框 48">
            <a:extLst>
              <a:ext uri="{FF2B5EF4-FFF2-40B4-BE49-F238E27FC236}">
                <a16:creationId xmlns:a16="http://schemas.microsoft.com/office/drawing/2014/main" id="{82C87EFA-5507-B99D-10E8-866641D9603B}"/>
              </a:ext>
            </a:extLst>
          </p:cNvPr>
          <p:cNvSpPr txBox="1"/>
          <p:nvPr/>
        </p:nvSpPr>
        <p:spPr>
          <a:xfrm>
            <a:off x="4991625" y="2317794"/>
            <a:ext cx="5727175" cy="2935547"/>
          </a:xfrm>
          <a:prstGeom prst="rect">
            <a:avLst/>
          </a:prstGeom>
          <a:noFill/>
        </p:spPr>
        <p:txBody>
          <a:bodyPr wrap="square" rtlCol="0">
            <a:spAutoFit/>
          </a:bodyPr>
          <a:lstStyle/>
          <a:p>
            <a:pPr>
              <a:lnSpc>
                <a:spcPct val="200000"/>
              </a:lnSpc>
            </a:pPr>
            <a:r>
              <a:rPr lang="pt-BR" altLang="zh-CN" sz="2400" b="1" dirty="0">
                <a:solidFill>
                  <a:schemeClr val="tx1">
                    <a:lumMod val="85000"/>
                    <a:lumOff val="15000"/>
                  </a:schemeClr>
                </a:solidFill>
                <a:cs typeface="+mn-ea"/>
                <a:sym typeface="+mn-lt"/>
              </a:rPr>
              <a:t>Há outros conceitos importantes, quando se trabalha com gases e líquidos inflamáveis e combustíveis, sendo estes:</a:t>
            </a:r>
            <a:endParaRPr lang="zh-CN" altLang="en-US" sz="2400" dirty="0">
              <a:solidFill>
                <a:schemeClr val="tx1">
                  <a:lumMod val="85000"/>
                  <a:lumOff val="15000"/>
                </a:schemeClr>
              </a:solidFill>
              <a:cs typeface="+mn-ea"/>
              <a:sym typeface="+mn-lt"/>
            </a:endParaRPr>
          </a:p>
        </p:txBody>
      </p:sp>
      <p:sp>
        <p:nvSpPr>
          <p:cNvPr id="5" name="矩形 50">
            <a:extLst>
              <a:ext uri="{FF2B5EF4-FFF2-40B4-BE49-F238E27FC236}">
                <a16:creationId xmlns:a16="http://schemas.microsoft.com/office/drawing/2014/main" id="{D06869C0-F83E-4C94-626E-38137186A4F5}"/>
              </a:ext>
            </a:extLst>
          </p:cNvPr>
          <p:cNvSpPr/>
          <p:nvPr/>
        </p:nvSpPr>
        <p:spPr>
          <a:xfrm>
            <a:off x="5090070" y="2091338"/>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9236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文本框 7">
            <a:extLst>
              <a:ext uri="{FF2B5EF4-FFF2-40B4-BE49-F238E27FC236}">
                <a16:creationId xmlns:a16="http://schemas.microsoft.com/office/drawing/2014/main" id="{AC65F662-DE2A-7AC7-D5A3-B5D3550C1AE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dirty="0" err="1">
                <a:solidFill>
                  <a:srgbClr val="C00000"/>
                </a:solidFill>
                <a:latin typeface="+mn-lt"/>
                <a:cs typeface="+mn-ea"/>
                <a:sym typeface="+mn-lt"/>
              </a:rPr>
              <a:t>Instrutor</a:t>
            </a:r>
            <a:endParaRPr lang="zh-CN" altLang="en-US" sz="2400" b="1" dirty="0">
              <a:solidFill>
                <a:srgbClr val="C00000"/>
              </a:solidFill>
              <a:latin typeface="+mn-lt"/>
              <a:cs typeface="+mn-ea"/>
              <a:sym typeface="+mn-lt"/>
            </a:endParaRPr>
          </a:p>
        </p:txBody>
      </p:sp>
      <p:sp>
        <p:nvSpPr>
          <p:cNvPr id="5" name="直角三角形 44">
            <a:extLst>
              <a:ext uri="{FF2B5EF4-FFF2-40B4-BE49-F238E27FC236}">
                <a16:creationId xmlns:a16="http://schemas.microsoft.com/office/drawing/2014/main" id="{02AB5A85-87D2-3EA5-FF22-7E1680C4E646}"/>
              </a:ext>
            </a:extLst>
          </p:cNvPr>
          <p:cNvSpPr/>
          <p:nvPr/>
        </p:nvSpPr>
        <p:spPr>
          <a:xfrm>
            <a:off x="-1" y="3831771"/>
            <a:ext cx="12192001" cy="3026229"/>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 name="文本框 48">
            <a:extLst>
              <a:ext uri="{FF2B5EF4-FFF2-40B4-BE49-F238E27FC236}">
                <a16:creationId xmlns:a16="http://schemas.microsoft.com/office/drawing/2014/main" id="{09289816-2F23-0D76-178A-CBD8BE3F81D8}"/>
              </a:ext>
            </a:extLst>
          </p:cNvPr>
          <p:cNvSpPr txBox="1"/>
          <p:nvPr/>
        </p:nvSpPr>
        <p:spPr>
          <a:xfrm>
            <a:off x="6452125" y="2048554"/>
            <a:ext cx="4805563" cy="400110"/>
          </a:xfrm>
          <a:prstGeom prst="rect">
            <a:avLst/>
          </a:prstGeom>
          <a:noFill/>
        </p:spPr>
        <p:txBody>
          <a:bodyPr wrap="square" rtlCol="0">
            <a:spAutoFit/>
          </a:bodyPr>
          <a:lstStyle/>
          <a:p>
            <a:r>
              <a:rPr lang="en-US" altLang="zh-CN" sz="2000" b="1" dirty="0">
                <a:solidFill>
                  <a:prstClr val="black">
                    <a:lumMod val="75000"/>
                    <a:lumOff val="25000"/>
                  </a:prstClr>
                </a:solidFill>
                <a:cs typeface="+mn-ea"/>
                <a:sym typeface="+mn-lt"/>
              </a:rPr>
              <a:t>José </a:t>
            </a:r>
            <a:r>
              <a:rPr lang="en-US" altLang="zh-CN" sz="2000" b="1" dirty="0" err="1">
                <a:solidFill>
                  <a:prstClr val="black">
                    <a:lumMod val="75000"/>
                    <a:lumOff val="25000"/>
                  </a:prstClr>
                </a:solidFill>
                <a:cs typeface="+mn-ea"/>
                <a:sym typeface="+mn-lt"/>
              </a:rPr>
              <a:t>Aaaaaaaaaaaaaaaaaaaaaaaaa</a:t>
            </a:r>
            <a:endParaRPr lang="zh-CN" altLang="en-US" sz="2000" b="1" dirty="0">
              <a:solidFill>
                <a:prstClr val="black">
                  <a:lumMod val="75000"/>
                  <a:lumOff val="25000"/>
                </a:prstClr>
              </a:solidFill>
              <a:cs typeface="+mn-ea"/>
              <a:sym typeface="+mn-lt"/>
            </a:endParaRPr>
          </a:p>
        </p:txBody>
      </p:sp>
      <p:sp>
        <p:nvSpPr>
          <p:cNvPr id="7" name="文本框 49"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CADA4C08-3842-8B58-D959-A619808D5513}"/>
              </a:ext>
            </a:extLst>
          </p:cNvPr>
          <p:cNvSpPr txBox="1"/>
          <p:nvPr/>
        </p:nvSpPr>
        <p:spPr>
          <a:xfrm>
            <a:off x="6452125" y="2519732"/>
            <a:ext cx="4805563" cy="1895519"/>
          </a:xfrm>
          <a:prstGeom prst="rect">
            <a:avLst/>
          </a:prstGeom>
          <a:noFill/>
        </p:spPr>
        <p:txBody>
          <a:bodyPr wrap="square" rtlCol="0">
            <a:spAutoFit/>
          </a:bodyPr>
          <a:lstStyle/>
          <a:p>
            <a:pPr>
              <a:lnSpc>
                <a:spcPct val="150000"/>
              </a:lnSpc>
            </a:pPr>
            <a:r>
              <a:rPr lang="en-US" altLang="zh-CN" sz="1600" dirty="0" err="1">
                <a:solidFill>
                  <a:schemeClr val="bg1">
                    <a:lumMod val="50000"/>
                  </a:schemeClr>
                </a:solidFill>
                <a:cs typeface="+mn-ea"/>
                <a:sym typeface="+mn-lt"/>
              </a:rPr>
              <a:t>Aaaaaaaaaaaaaaaaaaa</a:t>
            </a:r>
            <a:endParaRPr lang="en-US" altLang="zh-CN" sz="1600" dirty="0">
              <a:solidFill>
                <a:schemeClr val="bg1">
                  <a:lumMod val="50000"/>
                </a:schemeClr>
              </a:solidFill>
              <a:cs typeface="+mn-ea"/>
              <a:sym typeface="+mn-lt"/>
            </a:endParaRPr>
          </a:p>
          <a:p>
            <a:pPr>
              <a:lnSpc>
                <a:spcPct val="150000"/>
              </a:lnSpc>
            </a:pPr>
            <a:r>
              <a:rPr lang="en-US" altLang="zh-CN" sz="1600" dirty="0" err="1">
                <a:solidFill>
                  <a:schemeClr val="bg1">
                    <a:lumMod val="50000"/>
                  </a:schemeClr>
                </a:solidFill>
                <a:cs typeface="+mn-ea"/>
                <a:sym typeface="+mn-lt"/>
              </a:rPr>
              <a:t>Aaaaaaaaaaaaaaaaaaaaaaaa</a:t>
            </a:r>
            <a:endParaRPr lang="en-US" altLang="zh-CN" sz="1600" dirty="0">
              <a:solidFill>
                <a:schemeClr val="bg1">
                  <a:lumMod val="50000"/>
                </a:schemeClr>
              </a:solidFill>
              <a:cs typeface="+mn-ea"/>
              <a:sym typeface="+mn-lt"/>
            </a:endParaRPr>
          </a:p>
          <a:p>
            <a:pPr>
              <a:lnSpc>
                <a:spcPct val="150000"/>
              </a:lnSpc>
            </a:pPr>
            <a:r>
              <a:rPr lang="en-US" altLang="zh-CN" sz="1600" dirty="0" err="1">
                <a:solidFill>
                  <a:schemeClr val="bg1">
                    <a:lumMod val="50000"/>
                  </a:schemeClr>
                </a:solidFill>
                <a:cs typeface="+mn-ea"/>
                <a:sym typeface="+mn-lt"/>
              </a:rPr>
              <a:t>Aaaaaaaaaaaaaaaaaaaaaaaaaaa</a:t>
            </a:r>
            <a:endParaRPr lang="en-US" altLang="zh-CN" sz="1600" dirty="0">
              <a:solidFill>
                <a:schemeClr val="bg1">
                  <a:lumMod val="50000"/>
                </a:schemeClr>
              </a:solidFill>
              <a:cs typeface="+mn-ea"/>
              <a:sym typeface="+mn-lt"/>
            </a:endParaRPr>
          </a:p>
          <a:p>
            <a:pPr>
              <a:lnSpc>
                <a:spcPct val="150000"/>
              </a:lnSpc>
            </a:pPr>
            <a:r>
              <a:rPr lang="en-US" altLang="zh-CN" sz="1600" dirty="0" err="1">
                <a:solidFill>
                  <a:schemeClr val="bg1">
                    <a:lumMod val="50000"/>
                  </a:schemeClr>
                </a:solidFill>
                <a:cs typeface="+mn-ea"/>
                <a:sym typeface="+mn-lt"/>
              </a:rPr>
              <a:t>Aaaaaaaaaaaaaaaaaaaaaa</a:t>
            </a:r>
            <a:endParaRPr lang="en-US" altLang="zh-CN" sz="1600" dirty="0">
              <a:solidFill>
                <a:schemeClr val="bg1">
                  <a:lumMod val="50000"/>
                </a:schemeClr>
              </a:solidFill>
              <a:cs typeface="+mn-ea"/>
              <a:sym typeface="+mn-lt"/>
            </a:endParaRPr>
          </a:p>
          <a:p>
            <a:pPr>
              <a:lnSpc>
                <a:spcPct val="150000"/>
              </a:lnSpc>
            </a:pPr>
            <a:r>
              <a:rPr lang="en-US" altLang="zh-CN" sz="1600" dirty="0" err="1">
                <a:solidFill>
                  <a:schemeClr val="bg1">
                    <a:lumMod val="50000"/>
                  </a:schemeClr>
                </a:solidFill>
                <a:cs typeface="+mn-ea"/>
                <a:sym typeface="+mn-lt"/>
              </a:rPr>
              <a:t>aaaaaaaaaaaaaaaaaaaaaaaaaaaaaaaaa</a:t>
            </a:r>
            <a:endParaRPr lang="en-US" altLang="zh-CN" sz="1600" dirty="0">
              <a:solidFill>
                <a:schemeClr val="bg1">
                  <a:lumMod val="50000"/>
                </a:schemeClr>
              </a:solidFill>
              <a:cs typeface="+mn-ea"/>
              <a:sym typeface="+mn-lt"/>
            </a:endParaRPr>
          </a:p>
        </p:txBody>
      </p:sp>
      <p:sp>
        <p:nvSpPr>
          <p:cNvPr id="8" name="矩形 50">
            <a:extLst>
              <a:ext uri="{FF2B5EF4-FFF2-40B4-BE49-F238E27FC236}">
                <a16:creationId xmlns:a16="http://schemas.microsoft.com/office/drawing/2014/main" id="{E1EDEEDA-CCA1-0BE1-506B-560957BA34A1}"/>
              </a:ext>
            </a:extLst>
          </p:cNvPr>
          <p:cNvSpPr/>
          <p:nvPr/>
        </p:nvSpPr>
        <p:spPr>
          <a:xfrm>
            <a:off x="6550570" y="1822098"/>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61E68E9A-56B9-D62C-062A-0A21BBF797D5}"/>
              </a:ext>
            </a:extLst>
          </p:cNvPr>
          <p:cNvPicPr>
            <a:picLocks noChangeAspect="1"/>
          </p:cNvPicPr>
          <p:nvPr/>
        </p:nvPicPr>
        <p:blipFill>
          <a:blip r:embed="rId2" cstate="print"/>
          <a:stretch>
            <a:fillRect/>
          </a:stretch>
        </p:blipFill>
        <p:spPr>
          <a:xfrm flipH="1">
            <a:off x="394719" y="2775857"/>
            <a:ext cx="3476532" cy="4038303"/>
          </a:xfrm>
          <a:prstGeom prst="rect">
            <a:avLst/>
          </a:prstGeom>
        </p:spPr>
      </p:pic>
    </p:spTree>
    <p:extLst>
      <p:ext uri="{BB962C8B-B14F-4D97-AF65-F5344CB8AC3E}">
        <p14:creationId xmlns:p14="http://schemas.microsoft.com/office/powerpoint/2010/main" val="27631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grpId="0" nodeType="withEffect">
                                  <p:stCondLst>
                                    <p:cond delay="50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 presetClass="entr" presetSubtype="4" decel="100000" fill="hold" grpId="0" nodeType="withEffect">
                                  <p:stCondLst>
                                    <p:cond delay="2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4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9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800"/>
                            </p:stCondLst>
                            <p:childTnLst>
                              <p:par>
                                <p:cTn id="31" presetID="14" presetClass="entr" presetSubtype="1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DDB6BD2-05B8-84D9-6A7A-7C857B5AA857}"/>
              </a:ext>
            </a:extLst>
          </p:cNvPr>
          <p:cNvPicPr>
            <a:picLocks noChangeAspect="1"/>
          </p:cNvPicPr>
          <p:nvPr/>
        </p:nvPicPr>
        <p:blipFill>
          <a:blip r:embed="rId2">
            <a:duotone>
              <a:prstClr val="black"/>
              <a:schemeClr val="tx2">
                <a:tint val="45000"/>
                <a:satMod val="400000"/>
              </a:schemeClr>
            </a:duotone>
            <a:alphaModFix/>
          </a:blip>
          <a:stretch>
            <a:fillRect/>
          </a:stretch>
        </p:blipFill>
        <p:spPr>
          <a:xfrm>
            <a:off x="0" y="0"/>
            <a:ext cx="12192000" cy="6858000"/>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30E623D-D729-70D2-70DA-61B47FA8D726}"/>
              </a:ext>
            </a:extLst>
          </p:cNvPr>
          <p:cNvSpPr/>
          <p:nvPr/>
        </p:nvSpPr>
        <p:spPr>
          <a:xfrm>
            <a:off x="477547" y="1361439"/>
            <a:ext cx="1569123" cy="161997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 name="Retângulo: Cantos Superiores Arredondados 1">
            <a:extLst>
              <a:ext uri="{FF2B5EF4-FFF2-40B4-BE49-F238E27FC236}">
                <a16:creationId xmlns:a16="http://schemas.microsoft.com/office/drawing/2014/main" id="{B60CFEB9-518D-99FB-899D-7C82B3A35D4A}"/>
              </a:ext>
            </a:extLst>
          </p:cNvPr>
          <p:cNvSpPr/>
          <p:nvPr/>
        </p:nvSpPr>
        <p:spPr>
          <a:xfrm>
            <a:off x="772160" y="1692398"/>
            <a:ext cx="7454900" cy="5165601"/>
          </a:xfrm>
          <a:prstGeom prst="round2SameRect">
            <a:avLst>
              <a:gd name="adj1" fmla="val 4382"/>
              <a:gd name="adj2" fmla="val 0"/>
            </a:avLst>
          </a:prstGeom>
          <a:solidFill>
            <a:srgbClr val="D91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文本框 36">
            <a:extLst>
              <a:ext uri="{FF2B5EF4-FFF2-40B4-BE49-F238E27FC236}">
                <a16:creationId xmlns:a16="http://schemas.microsoft.com/office/drawing/2014/main" id="{D65FAF7F-F15B-7AC6-6249-89D3C5CED6F6}"/>
              </a:ext>
            </a:extLst>
          </p:cNvPr>
          <p:cNvSpPr txBox="1"/>
          <p:nvPr/>
        </p:nvSpPr>
        <p:spPr>
          <a:xfrm>
            <a:off x="1073296" y="1692399"/>
            <a:ext cx="6878027" cy="4308359"/>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pt-BR" altLang="zh-CN" sz="2000" b="1" dirty="0">
                <a:solidFill>
                  <a:schemeClr val="bg1"/>
                </a:solidFill>
                <a:effectLst>
                  <a:outerShdw blurRad="38100" dist="38100" dir="2700000" algn="tl">
                    <a:srgbClr val="000000">
                      <a:alpha val="43137"/>
                    </a:srgbClr>
                  </a:outerShdw>
                </a:effectLst>
                <a:cs typeface="+mn-ea"/>
                <a:sym typeface="+mn-lt"/>
              </a:rPr>
              <a:t>Pressão de vapor: </a:t>
            </a:r>
          </a:p>
          <a:p>
            <a:pPr marL="342900" indent="-342900">
              <a:lnSpc>
                <a:spcPct val="200000"/>
              </a:lnSpc>
              <a:buFont typeface="Wingdings" panose="05000000000000000000" pitchFamily="2" charset="2"/>
              <a:buChar char="Ø"/>
            </a:pPr>
            <a:endParaRPr lang="pt-BR" altLang="zh-CN" sz="2000" b="1" dirty="0">
              <a:solidFill>
                <a:srgbClr val="D91D3C"/>
              </a:solidFill>
              <a:cs typeface="+mn-ea"/>
              <a:sym typeface="+mn-lt"/>
            </a:endParaRPr>
          </a:p>
          <a:p>
            <a:pPr>
              <a:lnSpc>
                <a:spcPct val="200000"/>
              </a:lnSpc>
            </a:pPr>
            <a:r>
              <a:rPr lang="pt-BR" altLang="zh-CN" sz="2000" dirty="0">
                <a:solidFill>
                  <a:schemeClr val="bg1"/>
                </a:solidFill>
                <a:cs typeface="+mn-ea"/>
                <a:sym typeface="+mn-lt"/>
              </a:rPr>
              <a:t>a pressão a uma temperatura na qual um líquido que ocupa, parcialmente, um recipiente fechado tem interrompida a passagem de suas moléculas para a fase de vapor. É a pressão que o vapor exerce sobre seu líquido, de modo a não haver mais evaporação.</a:t>
            </a:r>
            <a:endParaRPr lang="zh-CN" altLang="en-US" sz="2000" dirty="0">
              <a:solidFill>
                <a:schemeClr val="bg1"/>
              </a:solidFill>
              <a:cs typeface="+mn-ea"/>
              <a:sym typeface="+mn-lt"/>
            </a:endParaRPr>
          </a:p>
        </p:txBody>
      </p:sp>
      <p:sp>
        <p:nvSpPr>
          <p:cNvPr id="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5F52976-243E-AA0C-D7F7-0FEA9871FAC1}"/>
              </a:ext>
            </a:extLst>
          </p:cNvPr>
          <p:cNvSpPr/>
          <p:nvPr/>
        </p:nvSpPr>
        <p:spPr>
          <a:xfrm>
            <a:off x="7387497" y="6038963"/>
            <a:ext cx="563826" cy="57989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7335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139846" y="2028735"/>
            <a:ext cx="5425220" cy="3269613"/>
          </a:xfrm>
          <a:prstGeom prst="rect">
            <a:avLst/>
          </a:prstGeom>
          <a:noFill/>
        </p:spPr>
        <p:txBody>
          <a:bodyPr wrap="square" rtlCol="0">
            <a:spAutoFit/>
          </a:bodyPr>
          <a:lstStyle/>
          <a:p>
            <a:pPr>
              <a:lnSpc>
                <a:spcPct val="150000"/>
              </a:lnSpc>
            </a:pPr>
            <a:r>
              <a:rPr lang="pt-BR" altLang="zh-CN" sz="2000" b="1" dirty="0">
                <a:solidFill>
                  <a:srgbClr val="D91D3C"/>
                </a:solidFill>
                <a:cs typeface="+mn-ea"/>
                <a:sym typeface="+mn-lt"/>
              </a:rPr>
              <a:t>Ponto de fulgor: </a:t>
            </a:r>
          </a:p>
          <a:p>
            <a:pPr>
              <a:lnSpc>
                <a:spcPct val="150000"/>
              </a:lnSpc>
            </a:pPr>
            <a:endParaRPr lang="pt-BR" altLang="zh-CN" sz="2000" b="1" dirty="0">
              <a:solidFill>
                <a:srgbClr val="D91D3C"/>
              </a:solidFill>
              <a:cs typeface="+mn-ea"/>
              <a:sym typeface="+mn-lt"/>
            </a:endParaRPr>
          </a:p>
          <a:p>
            <a:pPr>
              <a:lnSpc>
                <a:spcPct val="150000"/>
              </a:lnSpc>
            </a:pPr>
            <a:r>
              <a:rPr lang="pt-BR" altLang="zh-CN" sz="2000" dirty="0">
                <a:solidFill>
                  <a:prstClr val="black">
                    <a:lumMod val="75000"/>
                    <a:lumOff val="25000"/>
                  </a:prstClr>
                </a:solidFill>
                <a:cs typeface="+mn-ea"/>
                <a:sym typeface="+mn-lt"/>
              </a:rPr>
              <a:t>menor temperatura de um líquido ou sólido, na qual os vapores misturados ao ar atmosférico, e na presença de uma fonte de ignição, iniciam a reação de combustão.</a:t>
            </a:r>
            <a:endParaRPr lang="zh-CN" altLang="en-US" sz="2000" dirty="0">
              <a:solidFill>
                <a:prstClr val="black">
                  <a:lumMod val="75000"/>
                  <a:lumOff val="25000"/>
                </a:prstClr>
              </a:solidFill>
              <a:cs typeface="+mn-ea"/>
              <a:sym typeface="+mn-lt"/>
            </a:endParaRP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395280" y="1823563"/>
            <a:ext cx="6354760" cy="4540538"/>
          </a:xfrm>
          <a:prstGeom prst="rect">
            <a:avLst/>
          </a:prstGeom>
        </p:spPr>
        <p:txBody>
          <a:bodyPr wrap="square">
            <a:spAutoFit/>
          </a:bodyPr>
          <a:lstStyle/>
          <a:p>
            <a:pPr lvl="0">
              <a:lnSpc>
                <a:spcPct val="150000"/>
              </a:lnSpc>
              <a:defRPr/>
            </a:pPr>
            <a:r>
              <a:rPr lang="pt-BR" altLang="zh-CN" sz="2800" b="1" kern="0" dirty="0">
                <a:solidFill>
                  <a:srgbClr val="D91D3C"/>
                </a:solidFill>
                <a:cs typeface="+mn-ea"/>
                <a:sym typeface="+mn-lt"/>
              </a:rPr>
              <a:t>Ponto de combustão </a:t>
            </a:r>
          </a:p>
          <a:p>
            <a:pPr lvl="0">
              <a:lnSpc>
                <a:spcPct val="150000"/>
              </a:lnSpc>
              <a:defRPr/>
            </a:pPr>
            <a:r>
              <a:rPr lang="pt-BR" altLang="zh-CN" sz="2800" kern="0" dirty="0">
                <a:solidFill>
                  <a:schemeClr val="tx1">
                    <a:lumMod val="75000"/>
                    <a:lumOff val="25000"/>
                  </a:schemeClr>
                </a:solidFill>
                <a:cs typeface="+mn-ea"/>
                <a:sym typeface="+mn-lt"/>
              </a:rPr>
              <a:t>é a menor temperatura, poucos graus acima do ponto de fulgor, na qual a quantidade de vapores é suficiente para iniciar e manter a combustão (somente para líquidos e sólidos).</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537520" y="161465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314650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2575"/>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6096000" y="0"/>
            <a:ext cx="6096000" cy="6858000"/>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6842760" y="316099"/>
            <a:ext cx="5288280" cy="55670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Ponto de autoignição: </a:t>
            </a:r>
            <a:r>
              <a:rPr kumimoji="0" lang="pt-BR" altLang="zh-CN" sz="24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é a menor temperatura na qual os gases ou vapores entram em combustão pela energia térmica acumulada (ondas de calor).</a:t>
            </a:r>
          </a:p>
          <a:p>
            <a:pPr marL="0" marR="0" lvl="0" indent="0" defTabSz="914400" eaLnBrk="1" fontAlgn="auto" latinLnBrk="0" hangingPunct="1">
              <a:lnSpc>
                <a:spcPct val="150000"/>
              </a:lnSpc>
              <a:spcBef>
                <a:spcPts val="0"/>
              </a:spcBef>
              <a:spcAft>
                <a:spcPts val="0"/>
              </a:spcAft>
              <a:buClrTx/>
              <a:buSzTx/>
              <a:buFontTx/>
              <a:buNone/>
              <a:tabLst/>
              <a:defRPr/>
            </a:pPr>
            <a:endParaRPr kumimoji="0" lang="pt-BR" altLang="zh-CN" sz="24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Temperatura crítica: </a:t>
            </a:r>
            <a:r>
              <a:rPr kumimoji="0" lang="pt-BR" altLang="zh-CN" sz="24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temperatura, característica de cada gás, acima da qual não existe fase líquida dentro do cilindro.</a:t>
            </a:r>
          </a:p>
        </p:txBody>
      </p:sp>
      <p:pic>
        <p:nvPicPr>
          <p:cNvPr id="3" name="Picture 2" descr="Curso de NR 20 – Segurança e Saúde no Trabalho com Inflamáveis e  Combustíveis – MQS do Brasil">
            <a:extLst>
              <a:ext uri="{FF2B5EF4-FFF2-40B4-BE49-F238E27FC236}">
                <a16:creationId xmlns:a16="http://schemas.microsoft.com/office/drawing/2014/main" id="{D9B9FC29-5335-97DC-65E3-A07358DF17B5}"/>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62600" y="126067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62600" y="443908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7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0" y="802553"/>
            <a:ext cx="12192000"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1168089" y="5655608"/>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1754865" y="1013214"/>
            <a:ext cx="10124788" cy="4412875"/>
          </a:xfrm>
          <a:prstGeom prst="rect">
            <a:avLst/>
          </a:prstGeom>
          <a:noFill/>
        </p:spPr>
        <p:txBody>
          <a:bodyPr wrap="square" rtlCol="0">
            <a:spAutoFit/>
          </a:bodyPr>
          <a:lstStyle/>
          <a:p>
            <a:pPr>
              <a:lnSpc>
                <a:spcPct val="200000"/>
              </a:lnSpc>
            </a:pPr>
            <a:r>
              <a:rPr lang="pt-BR" altLang="zh-CN" sz="2400" b="1" dirty="0">
                <a:solidFill>
                  <a:schemeClr val="bg1"/>
                </a:solidFill>
                <a:cs typeface="+mn-ea"/>
                <a:sym typeface="+mn-lt"/>
              </a:rPr>
              <a:t>Ponto de combustão: </a:t>
            </a:r>
            <a:r>
              <a:rPr lang="pt-BR" altLang="zh-CN" sz="2400" dirty="0">
                <a:solidFill>
                  <a:schemeClr val="bg1"/>
                </a:solidFill>
                <a:cs typeface="+mn-ea"/>
                <a:sym typeface="+mn-lt"/>
              </a:rPr>
              <a:t>é a menor temperatura na qual os gases ou vapores entram em combustão pela energia térmica acumulada (ondas de calor).</a:t>
            </a:r>
          </a:p>
          <a:p>
            <a:pPr>
              <a:lnSpc>
                <a:spcPct val="200000"/>
              </a:lnSpc>
            </a:pPr>
            <a:endParaRPr lang="pt-BR" altLang="zh-CN" sz="2400" dirty="0">
              <a:solidFill>
                <a:schemeClr val="bg1"/>
              </a:solidFill>
              <a:cs typeface="+mn-ea"/>
              <a:sym typeface="+mn-lt"/>
            </a:endParaRPr>
          </a:p>
          <a:p>
            <a:pPr>
              <a:lnSpc>
                <a:spcPct val="200000"/>
              </a:lnSpc>
            </a:pPr>
            <a:r>
              <a:rPr lang="pt-BR" altLang="zh-CN" sz="2400" b="1" dirty="0">
                <a:solidFill>
                  <a:schemeClr val="bg1"/>
                </a:solidFill>
                <a:cs typeface="+mn-ea"/>
                <a:sym typeface="+mn-lt"/>
              </a:rPr>
              <a:t>Temperatura crítica: </a:t>
            </a:r>
            <a:r>
              <a:rPr lang="pt-BR" altLang="zh-CN" sz="2400" dirty="0">
                <a:solidFill>
                  <a:schemeClr val="bg1"/>
                </a:solidFill>
                <a:cs typeface="+mn-ea"/>
                <a:sym typeface="+mn-lt"/>
              </a:rPr>
              <a:t>temperatura, característica de cada gás, acima da qual não existe fase líquida dentro do cilindro.</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434153" y="136398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Group 14">
            <a:extLst>
              <a:ext uri="{FF2B5EF4-FFF2-40B4-BE49-F238E27FC236}">
                <a16:creationId xmlns:a16="http://schemas.microsoft.com/office/drawing/2014/main" id="{B82C7005-FEDA-A390-2CA3-953E2F013B7E}"/>
              </a:ext>
            </a:extLst>
          </p:cNvPr>
          <p:cNvGrpSpPr/>
          <p:nvPr/>
        </p:nvGrpSpPr>
        <p:grpSpPr>
          <a:xfrm>
            <a:off x="434148" y="4366260"/>
            <a:ext cx="1008380" cy="546241"/>
            <a:chOff x="466725" y="2427118"/>
            <a:chExt cx="295275" cy="246132"/>
          </a:xfrm>
        </p:grpSpPr>
        <p:sp>
          <p:nvSpPr>
            <p:cNvPr id="8" name="Rectangle: Rounded Corners 15">
              <a:extLst>
                <a:ext uri="{FF2B5EF4-FFF2-40B4-BE49-F238E27FC236}">
                  <a16:creationId xmlns:a16="http://schemas.microsoft.com/office/drawing/2014/main" id="{7D2B58A4-86A2-BC77-9CD4-D5AF045507E7}"/>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9" name="Rectangle: Rounded Corners 16">
              <a:extLst>
                <a:ext uri="{FF2B5EF4-FFF2-40B4-BE49-F238E27FC236}">
                  <a16:creationId xmlns:a16="http://schemas.microsoft.com/office/drawing/2014/main" id="{5C5170D7-86E4-5E0D-F5FE-600D9C9D3518}"/>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332660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7C7C7551-ACFF-F6B2-D10D-5AE9C8F55861}"/>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8488681" y="3755797"/>
            <a:ext cx="3459479" cy="1754326"/>
          </a:xfrm>
          <a:prstGeom prst="rect">
            <a:avLst/>
          </a:prstGeom>
          <a:noFill/>
        </p:spPr>
        <p:txBody>
          <a:bodyPr wrap="square" rtlCol="0">
            <a:spAutoFit/>
          </a:bodyPr>
          <a:lstStyle/>
          <a:p>
            <a:r>
              <a:rPr lang="pt-BR" altLang="zh-CN" sz="3600" b="1" dirty="0">
                <a:solidFill>
                  <a:srgbClr val="E60B2F"/>
                </a:solidFill>
                <a:cs typeface="+mn-ea"/>
                <a:sym typeface="+mn-lt"/>
              </a:rPr>
              <a:t>Perigos e Riscos dos Inflamáveis</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933822" y="1561041"/>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23.jpeg">
            <a:extLst>
              <a:ext uri="{FF2B5EF4-FFF2-40B4-BE49-F238E27FC236}">
                <a16:creationId xmlns:a16="http://schemas.microsoft.com/office/drawing/2014/main" id="{CE392D92-DC9A-5F18-AF70-3BB51C855EF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000" b="98667" l="2000" r="98000">
                        <a14:foregroundMark x1="55000" y1="7667" x2="49667" y2="7000"/>
                        <a14:foregroundMark x1="51667" y1="4000" x2="50667" y2="2333"/>
                        <a14:foregroundMark x1="17667" y1="42000" x2="11667" y2="51667"/>
                        <a14:foregroundMark x1="7667" y1="49667" x2="7000" y2="50333"/>
                        <a14:foregroundMark x1="2333" y1="48000" x2="2000" y2="50333"/>
                        <a14:foregroundMark x1="90333" y1="49667" x2="92333" y2="55333"/>
                        <a14:foregroundMark x1="93333" y1="48667" x2="98000" y2="49667"/>
                        <a14:foregroundMark x1="49333" y1="86667" x2="49667" y2="98667"/>
                      </a14:backgroundRemoval>
                    </a14:imgEffect>
                  </a14:imgLayer>
                </a14:imgProps>
              </a:ext>
            </a:extLst>
          </a:blip>
          <a:stretch>
            <a:fillRect/>
          </a:stretch>
        </p:blipFill>
        <p:spPr>
          <a:xfrm>
            <a:off x="4752778" y="3390760"/>
            <a:ext cx="2931514" cy="2932744"/>
          </a:xfrm>
          <a:prstGeom prst="rect">
            <a:avLst/>
          </a:prstGeom>
        </p:spPr>
      </p:pic>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1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104918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142224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165788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700001" y="659381"/>
            <a:ext cx="8396885" cy="2196883"/>
          </a:xfrm>
          <a:prstGeom prst="rect">
            <a:avLst/>
          </a:prstGeom>
        </p:spPr>
        <p:txBody>
          <a:bodyPr wrap="square">
            <a:spAutoFit/>
          </a:bodyPr>
          <a:lstStyle/>
          <a:p>
            <a:pPr>
              <a:lnSpc>
                <a:spcPct val="200000"/>
              </a:lnSpc>
            </a:pPr>
            <a:r>
              <a:rPr lang="pt-BR" altLang="zh-CN" sz="2400" dirty="0">
                <a:cs typeface="+mn-ea"/>
                <a:sym typeface="+mn-lt"/>
              </a:rPr>
              <a:t>No meio ambiente de trabalho são enfrentados diversos perigos e riscos, mas nos trabalhos com inflamáveis os mesmo aumentam consideravelmente.</a:t>
            </a:r>
          </a:p>
        </p:txBody>
      </p:sp>
      <p:pic>
        <p:nvPicPr>
          <p:cNvPr id="4" name="Picture 2" descr="chamas de fogo plano 12629353 PNG">
            <a:extLst>
              <a:ext uri="{FF2B5EF4-FFF2-40B4-BE49-F238E27FC236}">
                <a16:creationId xmlns:a16="http://schemas.microsoft.com/office/drawing/2014/main" id="{6EB49B8A-83FD-4BDD-6381-DD6BC68EA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359" y="4587240"/>
            <a:ext cx="3325193" cy="227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mas de fogo plano 12629353 PNG">
            <a:extLst>
              <a:ext uri="{FF2B5EF4-FFF2-40B4-BE49-F238E27FC236}">
                <a16:creationId xmlns:a16="http://schemas.microsoft.com/office/drawing/2014/main" id="{95B2DA72-946B-57CB-A15B-E9FB0031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66162" y="5059680"/>
            <a:ext cx="1920803" cy="179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39745DB4-DFBD-2BD5-530D-1B6CB8AD5914}"/>
              </a:ext>
            </a:extLst>
          </p:cNvPr>
          <p:cNvGrpSpPr/>
          <p:nvPr/>
        </p:nvGrpSpPr>
        <p:grpSpPr>
          <a:xfrm>
            <a:off x="293564" y="323458"/>
            <a:ext cx="7174036" cy="6488822"/>
            <a:chOff x="1155403" y="1549400"/>
            <a:chExt cx="2436904" cy="4029071"/>
          </a:xfrm>
        </p:grpSpPr>
        <p:sp>
          <p:nvSpPr>
            <p:cNvPr id="6" name="Google Shape;547;p23">
              <a:extLst>
                <a:ext uri="{FF2B5EF4-FFF2-40B4-BE49-F238E27FC236}">
                  <a16:creationId xmlns:a16="http://schemas.microsoft.com/office/drawing/2014/main" id="{01C7A9E6-5051-A6B8-285A-DBB90A587A7F}"/>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7" name="Google Shape;544;p23">
              <a:extLst>
                <a:ext uri="{FF2B5EF4-FFF2-40B4-BE49-F238E27FC236}">
                  <a16:creationId xmlns:a16="http://schemas.microsoft.com/office/drawing/2014/main" id="{85F70CA3-81D9-900C-0044-89926591D060}"/>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5;p23">
              <a:extLst>
                <a:ext uri="{FF2B5EF4-FFF2-40B4-BE49-F238E27FC236}">
                  <a16:creationId xmlns:a16="http://schemas.microsoft.com/office/drawing/2014/main" id="{DB1C0F90-A5A9-A3EC-08FD-D0F9EB056BB8}"/>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9" name="Google Shape;546;p23">
              <a:extLst>
                <a:ext uri="{FF2B5EF4-FFF2-40B4-BE49-F238E27FC236}">
                  <a16:creationId xmlns:a16="http://schemas.microsoft.com/office/drawing/2014/main" id="{0E168B1F-06CF-5CE7-469C-E139DCD9653B}"/>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8;p23">
              <a:extLst>
                <a:ext uri="{FF2B5EF4-FFF2-40B4-BE49-F238E27FC236}">
                  <a16:creationId xmlns:a16="http://schemas.microsoft.com/office/drawing/2014/main" id="{40334EEC-6B61-3B13-D1EB-684DC9281CEA}"/>
                </a:ext>
              </a:extLst>
            </p:cNvPr>
            <p:cNvSpPr/>
            <p:nvPr/>
          </p:nvSpPr>
          <p:spPr>
            <a:xfrm>
              <a:off x="2356005" y="1680892"/>
              <a:ext cx="200078"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2" name="文本框 62">
              <a:extLst>
                <a:ext uri="{FF2B5EF4-FFF2-40B4-BE49-F238E27FC236}">
                  <a16:creationId xmlns:a16="http://schemas.microsoft.com/office/drawing/2014/main" id="{3AA0B4B4-26C4-0E92-0F60-F092889315BB}"/>
                </a:ext>
              </a:extLst>
            </p:cNvPr>
            <p:cNvSpPr txBox="1"/>
            <p:nvPr/>
          </p:nvSpPr>
          <p:spPr>
            <a:xfrm>
              <a:off x="1549505" y="2341909"/>
              <a:ext cx="1961386" cy="2424738"/>
            </a:xfrm>
            <a:prstGeom prst="rect">
              <a:avLst/>
            </a:prstGeom>
            <a:noFill/>
          </p:spPr>
          <p:txBody>
            <a:bodyPr wrap="square" rtlCol="0">
              <a:spAutoFit/>
            </a:bodyPr>
            <a:lstStyle/>
            <a:p>
              <a:pPr>
                <a:lnSpc>
                  <a:spcPct val="150000"/>
                </a:lnSpc>
              </a:pPr>
              <a:r>
                <a:rPr lang="pt-BR" altLang="zh-CN" sz="2400" b="1" dirty="0">
                  <a:solidFill>
                    <a:schemeClr val="tx1">
                      <a:lumMod val="75000"/>
                      <a:lumOff val="25000"/>
                    </a:schemeClr>
                  </a:solidFill>
                  <a:latin typeface="+mj-lt"/>
                  <a:ea typeface="微软雅黑"/>
                  <a:sym typeface="Arial"/>
                </a:rPr>
                <a:t>O perigo é uma situação com o potencial de criar danos, tais como:</a:t>
              </a:r>
            </a:p>
            <a:p>
              <a:pPr>
                <a:lnSpc>
                  <a:spcPct val="150000"/>
                </a:lnSpc>
              </a:pPr>
              <a:endParaRPr lang="pt-BR" altLang="zh-CN" sz="2400" dirty="0">
                <a:solidFill>
                  <a:schemeClr val="tx1">
                    <a:lumMod val="75000"/>
                    <a:lumOff val="25000"/>
                  </a:schemeClr>
                </a:solidFill>
                <a:latin typeface="+mj-lt"/>
                <a:ea typeface="微软雅黑"/>
                <a:sym typeface="Arial"/>
              </a:endParaRPr>
            </a:p>
            <a:p>
              <a:pPr>
                <a:lnSpc>
                  <a:spcPct val="150000"/>
                </a:lnSpc>
              </a:pPr>
              <a:r>
                <a:rPr lang="pt-BR" altLang="zh-CN" sz="2400" dirty="0">
                  <a:solidFill>
                    <a:schemeClr val="tx1">
                      <a:lumMod val="75000"/>
                      <a:lumOff val="25000"/>
                    </a:schemeClr>
                  </a:solidFill>
                  <a:latin typeface="+mj-lt"/>
                  <a:ea typeface="微软雅黑"/>
                  <a:sym typeface="Arial"/>
                </a:rPr>
                <a:t>ferimentos ou lesões pessoais, danos para a propriedade, instalação, equipamentos, ambiente ou perdas econômicas. </a:t>
              </a:r>
              <a:endParaRPr lang="pt-BR" altLang="zh-CN" sz="2400" b="1" dirty="0">
                <a:solidFill>
                  <a:schemeClr val="tx1">
                    <a:lumMod val="75000"/>
                    <a:lumOff val="25000"/>
                  </a:schemeClr>
                </a:solidFill>
                <a:latin typeface="+mj-lt"/>
                <a:ea typeface="微软雅黑"/>
                <a:sym typeface="Arial"/>
              </a:endParaRPr>
            </a:p>
          </p:txBody>
        </p:sp>
      </p:grpSp>
      <p:sp>
        <p:nvSpPr>
          <p:cNvPr id="16" name="椭圆 8">
            <a:extLst>
              <a:ext uri="{FF2B5EF4-FFF2-40B4-BE49-F238E27FC236}">
                <a16:creationId xmlns:a16="http://schemas.microsoft.com/office/drawing/2014/main" id="{90FB603A-4F11-37D1-2C84-24379393864E}"/>
              </a:ext>
            </a:extLst>
          </p:cNvPr>
          <p:cNvSpPr/>
          <p:nvPr/>
        </p:nvSpPr>
        <p:spPr>
          <a:xfrm>
            <a:off x="9197354" y="2376478"/>
            <a:ext cx="2074564" cy="2074564"/>
          </a:xfrm>
          <a:prstGeom prst="ellipse">
            <a:avLst/>
          </a:prstGeom>
          <a:solidFill>
            <a:srgbClr val="E60B2F"/>
          </a:solidFill>
          <a:ln>
            <a:solidFill>
              <a:srgbClr val="D91D3C"/>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9EB979DF-ECBC-1548-5F3D-55D8F9F82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331038" y="2510162"/>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39480" y="1432560"/>
            <a:ext cx="7474909" cy="2812343"/>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1800641" y="1706748"/>
            <a:ext cx="6553707" cy="224305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Já os riscos em combinação (probabilidade) de ocorrência de uma situação potencialmente perigosa e da sua “Gravidade”.</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320800" y="2042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4877484" y="4519091"/>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Tree>
    <p:extLst>
      <p:ext uri="{BB962C8B-B14F-4D97-AF65-F5344CB8AC3E}">
        <p14:creationId xmlns:p14="http://schemas.microsoft.com/office/powerpoint/2010/main" val="21126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CURSO IN COMPANY – ATENDIMENTO A NR-20: LÍQUIDOS INFLAMÁVEIS - Chemical Risk">
            <a:extLst>
              <a:ext uri="{FF2B5EF4-FFF2-40B4-BE49-F238E27FC236}">
                <a16:creationId xmlns:a16="http://schemas.microsoft.com/office/drawing/2014/main" id="{C182B6D8-E9A8-604F-7F61-7880C1683A95}"/>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561"/>
          <a:stretch/>
        </p:blipFill>
        <p:spPr bwMode="auto">
          <a:xfrm>
            <a:off x="-1" y="0"/>
            <a:ext cx="499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riângulo isósceles 5">
            <a:extLst>
              <a:ext uri="{FF2B5EF4-FFF2-40B4-BE49-F238E27FC236}">
                <a16:creationId xmlns:a16="http://schemas.microsoft.com/office/drawing/2014/main" id="{798714BE-9E49-EB13-295A-8F5F96A4D770}"/>
              </a:ext>
            </a:extLst>
          </p:cNvPr>
          <p:cNvSpPr/>
          <p:nvPr/>
        </p:nvSpPr>
        <p:spPr>
          <a:xfrm>
            <a:off x="2984500" y="0"/>
            <a:ext cx="6223000" cy="6858000"/>
          </a:xfrm>
          <a:prstGeom prst="triangle">
            <a:avLst>
              <a:gd name="adj" fmla="val 3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文本框 48">
            <a:extLst>
              <a:ext uri="{FF2B5EF4-FFF2-40B4-BE49-F238E27FC236}">
                <a16:creationId xmlns:a16="http://schemas.microsoft.com/office/drawing/2014/main" id="{82C87EFA-5507-B99D-10E8-866641D9603B}"/>
              </a:ext>
            </a:extLst>
          </p:cNvPr>
          <p:cNvSpPr txBox="1"/>
          <p:nvPr/>
        </p:nvSpPr>
        <p:spPr>
          <a:xfrm>
            <a:off x="4991625" y="2317794"/>
            <a:ext cx="5727175" cy="2935547"/>
          </a:xfrm>
          <a:prstGeom prst="rect">
            <a:avLst/>
          </a:prstGeom>
          <a:noFill/>
        </p:spPr>
        <p:txBody>
          <a:bodyPr wrap="square" rtlCol="0">
            <a:spAutoFit/>
          </a:bodyPr>
          <a:lstStyle/>
          <a:p>
            <a:pPr>
              <a:lnSpc>
                <a:spcPct val="200000"/>
              </a:lnSpc>
            </a:pPr>
            <a:r>
              <a:rPr lang="pt-BR" altLang="zh-CN" sz="2400" b="1" dirty="0">
                <a:solidFill>
                  <a:schemeClr val="tx1">
                    <a:lumMod val="85000"/>
                    <a:lumOff val="15000"/>
                  </a:schemeClr>
                </a:solidFill>
                <a:cs typeface="+mn-ea"/>
                <a:sym typeface="+mn-lt"/>
              </a:rPr>
              <a:t>Os inflamáveis e seus vapores podem criar riscos à saúde, tanto por contato como por inalação dos vapores tóxicos.</a:t>
            </a:r>
            <a:endParaRPr lang="zh-CN" altLang="en-US" sz="2400" dirty="0">
              <a:solidFill>
                <a:schemeClr val="tx1">
                  <a:lumMod val="85000"/>
                  <a:lumOff val="15000"/>
                </a:schemeClr>
              </a:solidFill>
              <a:cs typeface="+mn-ea"/>
              <a:sym typeface="+mn-lt"/>
            </a:endParaRPr>
          </a:p>
        </p:txBody>
      </p:sp>
      <p:sp>
        <p:nvSpPr>
          <p:cNvPr id="5" name="矩形 50">
            <a:extLst>
              <a:ext uri="{FF2B5EF4-FFF2-40B4-BE49-F238E27FC236}">
                <a16:creationId xmlns:a16="http://schemas.microsoft.com/office/drawing/2014/main" id="{D06869C0-F83E-4C94-626E-38137186A4F5}"/>
              </a:ext>
            </a:extLst>
          </p:cNvPr>
          <p:cNvSpPr/>
          <p:nvPr/>
        </p:nvSpPr>
        <p:spPr>
          <a:xfrm>
            <a:off x="5090070" y="2091338"/>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76972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246650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283956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307520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700001" y="1786524"/>
            <a:ext cx="8396885" cy="2935547"/>
          </a:xfrm>
          <a:prstGeom prst="rect">
            <a:avLst/>
          </a:prstGeom>
        </p:spPr>
        <p:txBody>
          <a:bodyPr wrap="square">
            <a:spAutoFit/>
          </a:bodyPr>
          <a:lstStyle/>
          <a:p>
            <a:pPr>
              <a:lnSpc>
                <a:spcPct val="200000"/>
              </a:lnSpc>
            </a:pPr>
            <a:r>
              <a:rPr lang="pt-BR" altLang="zh-CN" sz="2400" dirty="0">
                <a:cs typeface="+mn-ea"/>
                <a:sym typeface="+mn-lt"/>
              </a:rPr>
              <a:t>O curso de Iniciação sobre Inflamáveis e Combustíveis deve ser realizado pelos trabalhadores que laboram em instalações classes I, II ou III e adentram na área ou local de:</a:t>
            </a:r>
          </a:p>
        </p:txBody>
      </p:sp>
    </p:spTree>
    <p:extLst>
      <p:ext uri="{BB962C8B-B14F-4D97-AF65-F5344CB8AC3E}">
        <p14:creationId xmlns:p14="http://schemas.microsoft.com/office/powerpoint/2010/main" val="283072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D0929-546A-47B4-88F8-6620691204EC}"/>
              </a:ext>
            </a:extLst>
          </p:cNvPr>
          <p:cNvSpPr/>
          <p:nvPr/>
        </p:nvSpPr>
        <p:spPr>
          <a:xfrm>
            <a:off x="0" y="3429000"/>
            <a:ext cx="12192000" cy="3429000"/>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22BA2726-EC66-4368-9203-8BED179BC1AF}"/>
              </a:ext>
            </a:extLst>
          </p:cNvPr>
          <p:cNvGrpSpPr/>
          <p:nvPr/>
        </p:nvGrpSpPr>
        <p:grpSpPr>
          <a:xfrm>
            <a:off x="1435100" y="1323888"/>
            <a:ext cx="9436100" cy="4371143"/>
            <a:chOff x="2596432" y="1323888"/>
            <a:chExt cx="7957268" cy="4371143"/>
          </a:xfrm>
        </p:grpSpPr>
        <p:sp>
          <p:nvSpPr>
            <p:cNvPr id="8" name="矩形: 圆顶角 7">
              <a:extLst>
                <a:ext uri="{FF2B5EF4-FFF2-40B4-BE49-F238E27FC236}">
                  <a16:creationId xmlns:a16="http://schemas.microsoft.com/office/drawing/2014/main" id="{17A75B7B-1E62-4579-BAEA-5AA38A8B2EC1}"/>
                </a:ext>
              </a:extLst>
            </p:cNvPr>
            <p:cNvSpPr/>
            <p:nvPr/>
          </p:nvSpPr>
          <p:spPr>
            <a:xfrm rot="5400000">
              <a:off x="5777329" y="918659"/>
              <a:ext cx="4371142" cy="51816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矩形: 圆顶角 2">
              <a:extLst>
                <a:ext uri="{FF2B5EF4-FFF2-40B4-BE49-F238E27FC236}">
                  <a16:creationId xmlns:a16="http://schemas.microsoft.com/office/drawing/2014/main" id="{A8A8F890-4F1C-4A12-ADF2-19E0D5DE9243}"/>
                </a:ext>
              </a:extLst>
            </p:cNvPr>
            <p:cNvSpPr/>
            <p:nvPr/>
          </p:nvSpPr>
          <p:spPr>
            <a:xfrm rot="16200000">
              <a:off x="2344795" y="1575526"/>
              <a:ext cx="4371142" cy="3867867"/>
            </a:xfrm>
            <a:prstGeom prst="round2SameRect">
              <a:avLst/>
            </a:prstGeom>
            <a:blipFill dpi="0" rotWithShape="0">
              <a:blip r:embed="rId2"/>
              <a:srcRect/>
              <a:stretch>
                <a:fillRect l="-22422" r="1"/>
              </a:stretch>
            </a:bli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2" name="矩形 11">
            <a:extLst>
              <a:ext uri="{FF2B5EF4-FFF2-40B4-BE49-F238E27FC236}">
                <a16:creationId xmlns:a16="http://schemas.microsoft.com/office/drawing/2014/main" id="{A37DB8D8-DE11-4B1D-86EE-528F07A064E9}"/>
              </a:ext>
            </a:extLst>
          </p:cNvPr>
          <p:cNvSpPr/>
          <p:nvPr/>
        </p:nvSpPr>
        <p:spPr>
          <a:xfrm>
            <a:off x="6328231" y="2921880"/>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a:extLst>
              <a:ext uri="{FF2B5EF4-FFF2-40B4-BE49-F238E27FC236}">
                <a16:creationId xmlns:a16="http://schemas.microsoft.com/office/drawing/2014/main" id="{83EFECB2-FF0E-472D-ABFD-544AACDF2DCD}"/>
              </a:ext>
            </a:extLst>
          </p:cNvPr>
          <p:cNvSpPr txBox="1"/>
          <p:nvPr/>
        </p:nvSpPr>
        <p:spPr>
          <a:xfrm>
            <a:off x="6236064" y="3337192"/>
            <a:ext cx="4410891" cy="1938992"/>
          </a:xfrm>
          <a:prstGeom prst="rect">
            <a:avLst/>
          </a:prstGeom>
          <a:noFill/>
        </p:spPr>
        <p:txBody>
          <a:bodyPr wrap="square" rtlCol="0">
            <a:spAutoFit/>
          </a:bodyPr>
          <a:lstStyle/>
          <a:p>
            <a:r>
              <a:rPr lang="pt-BR" altLang="zh-CN" sz="2400" dirty="0">
                <a:solidFill>
                  <a:prstClr val="black">
                    <a:lumMod val="75000"/>
                    <a:lumOff val="25000"/>
                  </a:prstClr>
                </a:solidFill>
                <a:cs typeface="+mn-ea"/>
                <a:sym typeface="+mn-lt"/>
              </a:rPr>
              <a:t>Muitos vapores tóxicos produzem irritações devido à ação solvente sobre a oleosidade natural da pele e dos tecidos. </a:t>
            </a:r>
            <a:endParaRPr lang="zh-CN" altLang="en-US" sz="2400" dirty="0">
              <a:solidFill>
                <a:prstClr val="black">
                  <a:lumMod val="75000"/>
                  <a:lumOff val="25000"/>
                </a:prstClr>
              </a:solidFill>
              <a:cs typeface="+mn-ea"/>
              <a:sym typeface="+mn-lt"/>
            </a:endParaRPr>
          </a:p>
        </p:txBody>
      </p:sp>
      <p:sp>
        <p:nvSpPr>
          <p:cNvPr id="11" name="文本框 10">
            <a:extLst>
              <a:ext uri="{FF2B5EF4-FFF2-40B4-BE49-F238E27FC236}">
                <a16:creationId xmlns:a16="http://schemas.microsoft.com/office/drawing/2014/main" id="{6FAA3B89-8AAC-4040-81BD-6390CC89AF7C}"/>
              </a:ext>
            </a:extLst>
          </p:cNvPr>
          <p:cNvSpPr txBox="1"/>
          <p:nvPr/>
        </p:nvSpPr>
        <p:spPr>
          <a:xfrm>
            <a:off x="6188529" y="1733946"/>
            <a:ext cx="2962068" cy="1107996"/>
          </a:xfrm>
          <a:prstGeom prst="rect">
            <a:avLst/>
          </a:prstGeom>
          <a:noFill/>
        </p:spPr>
        <p:txBody>
          <a:bodyPr wrap="square" rtlCol="0">
            <a:spAutoFit/>
          </a:bodyPr>
          <a:lstStyle/>
          <a:p>
            <a:r>
              <a:rPr lang="en-US" altLang="zh-CN" sz="6600" dirty="0">
                <a:solidFill>
                  <a:srgbClr val="E60B2F"/>
                </a:solidFill>
                <a:cs typeface="+mn-ea"/>
                <a:sym typeface="+mn-lt"/>
              </a:rPr>
              <a:t>NR 20</a:t>
            </a:r>
            <a:endParaRPr lang="zh-CN" altLang="en-US" sz="6600" dirty="0">
              <a:solidFill>
                <a:srgbClr val="E60B2F"/>
              </a:solidFill>
              <a:cs typeface="+mn-ea"/>
              <a:sym typeface="+mn-lt"/>
            </a:endParaRPr>
          </a:p>
        </p:txBody>
      </p:sp>
    </p:spTree>
    <p:extLst>
      <p:ext uri="{BB962C8B-B14F-4D97-AF65-F5344CB8AC3E}">
        <p14:creationId xmlns:p14="http://schemas.microsoft.com/office/powerpoint/2010/main" val="3054712998"/>
      </p:ext>
    </p:extLst>
  </p:cSld>
  <p:clrMapOvr>
    <a:masterClrMapping/>
  </p:clrMapOvr>
  <mc:AlternateContent xmlns:mc="http://schemas.openxmlformats.org/markup-compatibility/2006" xmlns:p14="http://schemas.microsoft.com/office/powerpoint/2010/main">
    <mc:Choice Requires="p14">
      <p:transition spd="slow" p14:dur="1500" advTm="54000">
        <p:random/>
      </p:transition>
    </mc:Choice>
    <mc:Fallback xmlns="">
      <p:transition spd="slow" advTm="5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DEE3080-D98C-5D91-2B2A-6EB8BD39185B}"/>
              </a:ext>
            </a:extLst>
          </p:cNvPr>
          <p:cNvSpPr/>
          <p:nvPr/>
        </p:nvSpPr>
        <p:spPr>
          <a:xfrm>
            <a:off x="1447537" y="715641"/>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FF45A9CE-015A-2FCC-1062-675FDA7E5025}"/>
              </a:ext>
            </a:extLst>
          </p:cNvPr>
          <p:cNvSpPr/>
          <p:nvPr/>
        </p:nvSpPr>
        <p:spPr>
          <a:xfrm>
            <a:off x="1902480" y="1116915"/>
            <a:ext cx="8740119" cy="462417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8" name="Group 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35686911-76CB-6139-464D-2E102411DB20}"/>
              </a:ext>
            </a:extLst>
          </p:cNvPr>
          <p:cNvGrpSpPr/>
          <p:nvPr/>
        </p:nvGrpSpPr>
        <p:grpSpPr>
          <a:xfrm>
            <a:off x="2313695" y="1457928"/>
            <a:ext cx="5656828" cy="2797048"/>
            <a:chOff x="1610583" y="1750713"/>
            <a:chExt cx="5388617" cy="2797048"/>
          </a:xfrm>
        </p:grpSpPr>
        <p:sp>
          <p:nvSpPr>
            <p:cNvPr id="10" name="TextBox 13">
              <a:extLst>
                <a:ext uri="{FF2B5EF4-FFF2-40B4-BE49-F238E27FC236}">
                  <a16:creationId xmlns:a16="http://schemas.microsoft.com/office/drawing/2014/main" id="{9BE1070A-195E-EE29-FB4C-C286CF98521A}"/>
                </a:ext>
              </a:extLst>
            </p:cNvPr>
            <p:cNvSpPr txBox="1"/>
            <p:nvPr/>
          </p:nvSpPr>
          <p:spPr>
            <a:xfrm>
              <a:off x="2130566" y="1750713"/>
              <a:ext cx="4868634" cy="279704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Em quase todos os casos existe um risco de intoxicação. A magnitude do risco certamente dependerá da concentração do vapor.</a:t>
              </a:r>
              <a:endParaRPr kumimoji="0" lang="zh-CN" altLang="en-US" sz="2400" b="1" i="0" u="none" strike="noStrike" kern="0" cap="none" spc="0" normalizeH="0" baseline="0" noProof="0" dirty="0">
                <a:ln>
                  <a:noFill/>
                </a:ln>
                <a:effectLst/>
                <a:uLnTx/>
                <a:uFillTx/>
                <a:cs typeface="+mn-ea"/>
                <a:sym typeface="+mn-lt"/>
              </a:endParaRPr>
            </a:p>
          </p:txBody>
        </p:sp>
        <p:grpSp>
          <p:nvGrpSpPr>
            <p:cNvPr id="11" name="Group 14">
              <a:extLst>
                <a:ext uri="{FF2B5EF4-FFF2-40B4-BE49-F238E27FC236}">
                  <a16:creationId xmlns:a16="http://schemas.microsoft.com/office/drawing/2014/main" id="{261986F4-9C49-3F8D-BC89-7D37070CEBE8}"/>
                </a:ext>
              </a:extLst>
            </p:cNvPr>
            <p:cNvGrpSpPr/>
            <p:nvPr/>
          </p:nvGrpSpPr>
          <p:grpSpPr>
            <a:xfrm>
              <a:off x="1610583" y="1968990"/>
              <a:ext cx="295275" cy="246132"/>
              <a:chOff x="466725" y="2198518"/>
              <a:chExt cx="295275" cy="246132"/>
            </a:xfrm>
          </p:grpSpPr>
          <p:sp>
            <p:nvSpPr>
              <p:cNvPr id="12" name="Rectangle: Rounded Corners 15">
                <a:extLst>
                  <a:ext uri="{FF2B5EF4-FFF2-40B4-BE49-F238E27FC236}">
                    <a16:creationId xmlns:a16="http://schemas.microsoft.com/office/drawing/2014/main" id="{FD6FB3CA-15AC-EF54-3EB6-BCF0B58FEF40}"/>
                  </a:ext>
                </a:extLst>
              </p:cNvPr>
              <p:cNvSpPr/>
              <p:nvPr/>
            </p:nvSpPr>
            <p:spPr>
              <a:xfrm>
                <a:off x="466725" y="21985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sp>
            <p:nvSpPr>
              <p:cNvPr id="13" name="Rectangle: Rounded Corners 16">
                <a:extLst>
                  <a:ext uri="{FF2B5EF4-FFF2-40B4-BE49-F238E27FC236}">
                    <a16:creationId xmlns:a16="http://schemas.microsoft.com/office/drawing/2014/main" id="{7628DA96-5AEC-E71A-1E57-3BF4AD8A4838}"/>
                  </a:ext>
                </a:extLst>
              </p:cNvPr>
              <p:cNvSpPr/>
              <p:nvPr/>
            </p:nvSpPr>
            <p:spPr>
              <a:xfrm>
                <a:off x="578644" y="23524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sp>
        <p:nvSpPr>
          <p:cNvPr id="25"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A3BE7BC-3F29-DE2D-50DD-E1D310917C1E}"/>
              </a:ext>
            </a:extLst>
          </p:cNvPr>
          <p:cNvSpPr/>
          <p:nvPr/>
        </p:nvSpPr>
        <p:spPr>
          <a:xfrm>
            <a:off x="10242580" y="5893485"/>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image6.jpeg">
            <a:extLst>
              <a:ext uri="{FF2B5EF4-FFF2-40B4-BE49-F238E27FC236}">
                <a16:creationId xmlns:a16="http://schemas.microsoft.com/office/drawing/2014/main" id="{3677FCE2-DB2B-E295-74DC-A07822A5340B}"/>
              </a:ext>
            </a:extLst>
          </p:cNvPr>
          <p:cNvPicPr>
            <a:picLocks noChangeAspect="1"/>
          </p:cNvPicPr>
          <p:nvPr/>
        </p:nvPicPr>
        <p:blipFill>
          <a:blip r:embed="rId2" cstate="print"/>
          <a:stretch>
            <a:fillRect/>
          </a:stretch>
        </p:blipFill>
        <p:spPr>
          <a:xfrm>
            <a:off x="7586359" y="3676238"/>
            <a:ext cx="2856230" cy="1883410"/>
          </a:xfrm>
          <a:prstGeom prst="rect">
            <a:avLst/>
          </a:prstGeom>
        </p:spPr>
      </p:pic>
    </p:spTree>
    <p:extLst>
      <p:ext uri="{BB962C8B-B14F-4D97-AF65-F5344CB8AC3E}">
        <p14:creationId xmlns:p14="http://schemas.microsoft.com/office/powerpoint/2010/main" val="30224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250" fill="hold"/>
                                        <p:tgtEl>
                                          <p:spTgt spid="25"/>
                                        </p:tgtEl>
                                        <p:attrNameLst>
                                          <p:attrName>ppt_x</p:attrName>
                                        </p:attrNameLst>
                                      </p:cBhvr>
                                      <p:tavLst>
                                        <p:tav tm="0">
                                          <p:val>
                                            <p:strVal val="0-#ppt_w/2"/>
                                          </p:val>
                                        </p:tav>
                                        <p:tav tm="100000">
                                          <p:val>
                                            <p:strVal val="#ppt_x"/>
                                          </p:val>
                                        </p:tav>
                                      </p:tavLst>
                                    </p:anim>
                                    <p:anim calcmode="lin" valueType="num">
                                      <p:cBhvr additive="base">
                                        <p:cTn id="16" dur="12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Arrow: Pentagon 10">
            <a:extLst>
              <a:ext uri="{FF2B5EF4-FFF2-40B4-BE49-F238E27FC236}">
                <a16:creationId xmlns:a16="http://schemas.microsoft.com/office/drawing/2014/main" id="{8D632C37-4AA2-89D7-AA5F-57FEAAA86BB4}"/>
              </a:ext>
            </a:extLst>
          </p:cNvPr>
          <p:cNvSpPr/>
          <p:nvPr/>
        </p:nvSpPr>
        <p:spPr>
          <a:xfrm>
            <a:off x="0" y="1069501"/>
            <a:ext cx="5032519" cy="1508125"/>
          </a:xfrm>
          <a:prstGeom prst="homePlate">
            <a:avLst>
              <a:gd name="adj" fmla="val 41472"/>
            </a:avLst>
          </a:prstGeom>
          <a:solidFill>
            <a:schemeClr val="tx1">
              <a:lumMod val="75000"/>
              <a:lumOff val="25000"/>
            </a:schemeClr>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11" name="矩形 51">
            <a:extLst>
              <a:ext uri="{FF2B5EF4-FFF2-40B4-BE49-F238E27FC236}">
                <a16:creationId xmlns:a16="http://schemas.microsoft.com/office/drawing/2014/main" id="{218A1723-10B4-F126-65BB-B50D5528CBA6}"/>
              </a:ext>
            </a:extLst>
          </p:cNvPr>
          <p:cNvSpPr/>
          <p:nvPr/>
        </p:nvSpPr>
        <p:spPr>
          <a:xfrm>
            <a:off x="5395280" y="2128363"/>
            <a:ext cx="6537640" cy="3894208"/>
          </a:xfrm>
          <a:prstGeom prst="rect">
            <a:avLst/>
          </a:prstGeom>
        </p:spPr>
        <p:txBody>
          <a:bodyPr wrap="square">
            <a:spAutoFit/>
          </a:bodyPr>
          <a:lstStyle/>
          <a:p>
            <a:pPr lvl="0">
              <a:lnSpc>
                <a:spcPct val="150000"/>
              </a:lnSpc>
              <a:defRPr/>
            </a:pPr>
            <a:r>
              <a:rPr lang="pt-BR" altLang="zh-CN" sz="2800" kern="0" dirty="0">
                <a:solidFill>
                  <a:schemeClr val="tx1">
                    <a:lumMod val="75000"/>
                    <a:lumOff val="25000"/>
                  </a:schemeClr>
                </a:solidFill>
                <a:cs typeface="+mn-ea"/>
                <a:sym typeface="+mn-lt"/>
              </a:rPr>
              <a:t>Alguns vapores inflamáveis são mais pesados que o ar e se dirigem para os fossos, aberturas de tanques, lugares fechados e pisos rebaixados, contaminando o ar local e criando uma atmosfera tóxica e explosiva. </a:t>
            </a:r>
          </a:p>
        </p:txBody>
      </p:sp>
      <p:pic>
        <p:nvPicPr>
          <p:cNvPr id="3" name="图片 7" descr="未标题-2.png">
            <a:extLst>
              <a:ext uri="{FF2B5EF4-FFF2-40B4-BE49-F238E27FC236}">
                <a16:creationId xmlns:a16="http://schemas.microsoft.com/office/drawing/2014/main" id="{74A0F956-C756-E2B6-CEBC-32B2193D0F89}"/>
              </a:ext>
            </a:extLst>
          </p:cNvPr>
          <p:cNvPicPr>
            <a:picLocks noChangeAspect="1"/>
          </p:cNvPicPr>
          <p:nvPr/>
        </p:nvPicPr>
        <p:blipFill>
          <a:blip r:embed="rId2" cstate="print"/>
          <a:stretch>
            <a:fillRect/>
          </a:stretch>
        </p:blipFill>
        <p:spPr>
          <a:xfrm flipH="1">
            <a:off x="110734" y="1442564"/>
            <a:ext cx="4232666" cy="5433172"/>
          </a:xfrm>
          <a:prstGeom prst="rect">
            <a:avLst/>
          </a:prstGeom>
        </p:spPr>
      </p:pic>
      <p:sp>
        <p:nvSpPr>
          <p:cNvPr id="4" name="矩形 11">
            <a:extLst>
              <a:ext uri="{FF2B5EF4-FFF2-40B4-BE49-F238E27FC236}">
                <a16:creationId xmlns:a16="http://schemas.microsoft.com/office/drawing/2014/main" id="{6E96BF95-34D8-AB63-8475-0CCCB7EACC21}"/>
              </a:ext>
            </a:extLst>
          </p:cNvPr>
          <p:cNvSpPr/>
          <p:nvPr/>
        </p:nvSpPr>
        <p:spPr>
          <a:xfrm>
            <a:off x="5537520" y="1614658"/>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Tree>
    <p:extLst>
      <p:ext uri="{BB962C8B-B14F-4D97-AF65-F5344CB8AC3E}">
        <p14:creationId xmlns:p14="http://schemas.microsoft.com/office/powerpoint/2010/main" val="403651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decel="100000" fill="hold" grpId="0" nodeType="withEffect">
                                  <p:stCondLst>
                                    <p:cond delay="0"/>
                                  </p:stCondLst>
                                  <p:iterate type="lt">
                                    <p:tmPct val="15000"/>
                                  </p:iterate>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strVal val="8/3*#ppt_w"/>
                                          </p:val>
                                        </p:tav>
                                        <p:tav tm="100000">
                                          <p:val>
                                            <p:strVal val="#ppt_w"/>
                                          </p:val>
                                        </p:tav>
                                      </p:tavLst>
                                    </p:anim>
                                    <p:anim calcmode="lin" valueType="num">
                                      <p:cBhvr>
                                        <p:cTn id="8" dur="500" fill="hold"/>
                                        <p:tgtEl>
                                          <p:spTgt spid="111"/>
                                        </p:tgtEl>
                                        <p:attrNameLst>
                                          <p:attrName>ppt_h</p:attrName>
                                        </p:attrNameLst>
                                      </p:cBhvr>
                                      <p:tavLst>
                                        <p:tav tm="0">
                                          <p:val>
                                            <p:strVal val="12/3*#ppt_h"/>
                                          </p:val>
                                        </p:tav>
                                        <p:tav tm="100000">
                                          <p:val>
                                            <p:strVal val="#ppt_h"/>
                                          </p:val>
                                        </p:tav>
                                      </p:tavLst>
                                    </p:anim>
                                  </p:childTnLst>
                                </p:cTn>
                              </p:par>
                              <p:par>
                                <p:cTn id="9" presetID="10" presetClass="entr" presetSubtype="0" fill="hold" grpId="1" nodeType="withEffect">
                                  <p:stCondLst>
                                    <p:cond delay="0"/>
                                  </p:stCondLst>
                                  <p:iterate type="lt">
                                    <p:tmPct val="15000"/>
                                  </p:iterate>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355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1"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43538" y="978794"/>
            <a:ext cx="8048193" cy="4551374"/>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Nos recipientes fechados pode ocorrer o problema da falta de oxigênio como, por exemplo, em um tanque que tenha estado fechado por muito tempo, no qual a formação de óxidos consumiu oxigênio. </a:t>
            </a:r>
            <a:endParaRPr lang="zh-CN" altLang="en-US"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42367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85721" y="2208915"/>
            <a:ext cx="4544060" cy="3269613"/>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Antes de entrar em um tanque nessas condições, o mesmo deverá ser ventilado e medições devem ser feitas, tendo-se assim a certeza de que não há uma atmosfera tóxica ou explosiva ou com deficiência de oxigênio.</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094222" y="124757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95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861060" y="-861060"/>
            <a:ext cx="6858000" cy="858012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6422483" y="2723872"/>
            <a:ext cx="1891654" cy="1891654"/>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0" name="TextBox 13">
            <a:extLst>
              <a:ext uri="{FF2B5EF4-FFF2-40B4-BE49-F238E27FC236}">
                <a16:creationId xmlns:a16="http://schemas.microsoft.com/office/drawing/2014/main" id="{567CECA1-11BB-D32B-B10E-ED7A63C001B2}"/>
              </a:ext>
            </a:extLst>
          </p:cNvPr>
          <p:cNvSpPr txBox="1"/>
          <p:nvPr/>
        </p:nvSpPr>
        <p:spPr>
          <a:xfrm>
            <a:off x="380540" y="1929773"/>
            <a:ext cx="5996088" cy="3351046"/>
          </a:xfrm>
          <a:prstGeom prst="rect">
            <a:avLst/>
          </a:prstGeom>
          <a:noFill/>
        </p:spPr>
        <p:txBody>
          <a:bodyPr wrap="square" rtlCol="0">
            <a:spAutoFit/>
          </a:bodyPr>
          <a:lstStyle/>
          <a:p>
            <a:pPr lvl="0">
              <a:lnSpc>
                <a:spcPct val="150000"/>
              </a:lnSpc>
              <a:defRPr/>
            </a:pPr>
            <a:r>
              <a:rPr lang="pt-BR" altLang="zh-CN" sz="2400" kern="0" dirty="0">
                <a:cs typeface="+mn-ea"/>
                <a:sym typeface="+mn-lt"/>
              </a:rPr>
              <a:t>Sempre que existir produtos inflamáveis, em condições ideais para produzir uma mistura de vapores ou gases com o ar, existirá risco de incêndio ou explosão, cuja severidade dependerá dos fatores agravantes.</a:t>
            </a:r>
            <a:endParaRPr kumimoji="0" lang="zh-CN" altLang="en-US" sz="2400" b="1" i="0" u="none" strike="noStrike" kern="0" cap="none" spc="0" normalizeH="0" baseline="0" noProof="0" dirty="0">
              <a:ln>
                <a:noFill/>
              </a:ln>
              <a:effectLst/>
              <a:uLnTx/>
              <a:uFillTx/>
              <a:cs typeface="+mn-ea"/>
              <a:sym typeface="+mn-lt"/>
            </a:endParaRPr>
          </a:p>
        </p:txBody>
      </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167670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4460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246650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283956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307520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532361" y="1795990"/>
            <a:ext cx="9196150" cy="3077253"/>
          </a:xfrm>
          <a:prstGeom prst="rect">
            <a:avLst/>
          </a:prstGeom>
        </p:spPr>
        <p:txBody>
          <a:bodyPr wrap="square">
            <a:spAutoFit/>
          </a:bodyPr>
          <a:lstStyle/>
          <a:p>
            <a:pPr>
              <a:lnSpc>
                <a:spcPct val="200000"/>
              </a:lnSpc>
            </a:pPr>
            <a:r>
              <a:rPr lang="pt-BR" altLang="zh-CN" sz="2000" dirty="0">
                <a:cs typeface="+mn-ea"/>
                <a:sym typeface="+mn-lt"/>
              </a:rPr>
              <a:t>É importante destacar que nem todas as misturas de vapor ou gás com o ar podem ser inflamadas, ou seja, misturas muito ricas, ou muito pobres em combustível não podem ser inflamadas, visto que existe uma faixa (limites: inferior e superior de inflamabilidade) que é característico para cada produto, a qual determina as margens de periculosidade.</a:t>
            </a:r>
          </a:p>
        </p:txBody>
      </p:sp>
    </p:spTree>
    <p:extLst>
      <p:ext uri="{BB962C8B-B14F-4D97-AF65-F5344CB8AC3E}">
        <p14:creationId xmlns:p14="http://schemas.microsoft.com/office/powerpoint/2010/main" val="7574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160998" y="2096873"/>
            <a:ext cx="5688816" cy="2807948"/>
          </a:xfrm>
          <a:prstGeom prst="rect">
            <a:avLst/>
          </a:prstGeom>
          <a:noFill/>
        </p:spPr>
        <p:txBody>
          <a:bodyPr wrap="square" rtlCol="0">
            <a:spAutoFit/>
          </a:bodyPr>
          <a:lstStyle/>
          <a:p>
            <a:pPr>
              <a:lnSpc>
                <a:spcPct val="150000"/>
              </a:lnSpc>
            </a:pPr>
            <a:r>
              <a:rPr lang="pt-BR" altLang="zh-CN" sz="2000" b="1" dirty="0">
                <a:solidFill>
                  <a:schemeClr val="tx1">
                    <a:lumMod val="85000"/>
                    <a:lumOff val="15000"/>
                  </a:schemeClr>
                </a:solidFill>
                <a:cs typeface="+mn-ea"/>
                <a:sym typeface="+mn-lt"/>
              </a:rPr>
              <a:t>Uma mistura dentro dos limites de inflamabilidade necessita apenas de um elemento para que se produza um incêndio ou explosão: a fonte de ignição (faíscas, centelhas, chamas abertas, pontos quentes, eletricidade estática, etc.).</a:t>
            </a:r>
            <a:endParaRPr lang="zh-CN" altLang="en-US" sz="2000" dirty="0">
              <a:solidFill>
                <a:schemeClr val="tx1">
                  <a:lumMod val="85000"/>
                  <a:lumOff val="15000"/>
                </a:schemeClr>
              </a:solidFill>
              <a:cs typeface="+mn-ea"/>
              <a:sym typeface="+mn-lt"/>
            </a:endParaRP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DDB6BD2-05B8-84D9-6A7A-7C857B5AA857}"/>
              </a:ext>
            </a:extLst>
          </p:cNvPr>
          <p:cNvPicPr>
            <a:picLocks noChangeAspect="1"/>
          </p:cNvPicPr>
          <p:nvPr/>
        </p:nvPicPr>
        <p:blipFill>
          <a:blip r:embed="rId2">
            <a:duotone>
              <a:prstClr val="black"/>
              <a:schemeClr val="tx2">
                <a:tint val="45000"/>
                <a:satMod val="400000"/>
              </a:schemeClr>
            </a:duotone>
            <a:alphaModFix/>
          </a:blip>
          <a:stretch>
            <a:fillRect/>
          </a:stretch>
        </p:blipFill>
        <p:spPr>
          <a:xfrm>
            <a:off x="0" y="0"/>
            <a:ext cx="12192000" cy="6858000"/>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30E623D-D729-70D2-70DA-61B47FA8D726}"/>
              </a:ext>
            </a:extLst>
          </p:cNvPr>
          <p:cNvSpPr/>
          <p:nvPr/>
        </p:nvSpPr>
        <p:spPr>
          <a:xfrm>
            <a:off x="477547" y="1361439"/>
            <a:ext cx="1569123" cy="161997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 name="Retângulo: Cantos Superiores Arredondados 1">
            <a:extLst>
              <a:ext uri="{FF2B5EF4-FFF2-40B4-BE49-F238E27FC236}">
                <a16:creationId xmlns:a16="http://schemas.microsoft.com/office/drawing/2014/main" id="{B60CFEB9-518D-99FB-899D-7C82B3A35D4A}"/>
              </a:ext>
            </a:extLst>
          </p:cNvPr>
          <p:cNvSpPr/>
          <p:nvPr/>
        </p:nvSpPr>
        <p:spPr>
          <a:xfrm>
            <a:off x="772160" y="1692398"/>
            <a:ext cx="7454900" cy="5165601"/>
          </a:xfrm>
          <a:prstGeom prst="round2SameRect">
            <a:avLst>
              <a:gd name="adj1" fmla="val 4382"/>
              <a:gd name="adj2" fmla="val 0"/>
            </a:avLst>
          </a:prstGeom>
          <a:solidFill>
            <a:srgbClr val="D91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文本框 36">
            <a:extLst>
              <a:ext uri="{FF2B5EF4-FFF2-40B4-BE49-F238E27FC236}">
                <a16:creationId xmlns:a16="http://schemas.microsoft.com/office/drawing/2014/main" id="{D65FAF7F-F15B-7AC6-6249-89D3C5CED6F6}"/>
              </a:ext>
            </a:extLst>
          </p:cNvPr>
          <p:cNvSpPr txBox="1"/>
          <p:nvPr/>
        </p:nvSpPr>
        <p:spPr>
          <a:xfrm>
            <a:off x="1164736" y="2346156"/>
            <a:ext cx="6878027" cy="3692806"/>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pt-BR" altLang="zh-CN" sz="2000" b="1" dirty="0">
                <a:solidFill>
                  <a:schemeClr val="bg1"/>
                </a:solidFill>
                <a:cs typeface="+mn-ea"/>
                <a:sym typeface="+mn-lt"/>
              </a:rPr>
              <a:t>Assim sendo, na presença de produtos inflamáveis é de fundamental importância o controle das referidas Fontes de Ignição.</a:t>
            </a:r>
          </a:p>
          <a:p>
            <a:pPr marL="342900" indent="-342900">
              <a:lnSpc>
                <a:spcPct val="200000"/>
              </a:lnSpc>
              <a:buFont typeface="Wingdings" panose="05000000000000000000" pitchFamily="2" charset="2"/>
              <a:buChar char="Ø"/>
            </a:pPr>
            <a:endParaRPr lang="pt-BR" altLang="zh-CN" sz="2000" b="1" dirty="0">
              <a:solidFill>
                <a:schemeClr val="bg1"/>
              </a:solidFill>
              <a:cs typeface="+mn-ea"/>
              <a:sym typeface="+mn-lt"/>
            </a:endParaRPr>
          </a:p>
          <a:p>
            <a:pPr marL="342900" indent="-342900">
              <a:lnSpc>
                <a:spcPct val="200000"/>
              </a:lnSpc>
              <a:buFont typeface="Wingdings" panose="05000000000000000000" pitchFamily="2" charset="2"/>
              <a:buChar char="Ø"/>
            </a:pPr>
            <a:r>
              <a:rPr lang="pt-BR" altLang="zh-CN" sz="2000" b="1" dirty="0">
                <a:solidFill>
                  <a:schemeClr val="bg1"/>
                </a:solidFill>
                <a:cs typeface="+mn-ea"/>
                <a:sym typeface="+mn-lt"/>
              </a:rPr>
              <a:t>Nesse sentido, os perigos causados por produtos inflamáveis:</a:t>
            </a:r>
          </a:p>
        </p:txBody>
      </p:sp>
      <p:sp>
        <p:nvSpPr>
          <p:cNvPr id="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5F52976-243E-AA0C-D7F7-0FEA9871FAC1}"/>
              </a:ext>
            </a:extLst>
          </p:cNvPr>
          <p:cNvSpPr/>
          <p:nvPr/>
        </p:nvSpPr>
        <p:spPr>
          <a:xfrm>
            <a:off x="7387497" y="6038963"/>
            <a:ext cx="563826" cy="57989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7313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01</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614543" y="3057343"/>
              <a:ext cx="1786573" cy="999984"/>
            </a:xfrm>
            <a:prstGeom prst="rect">
              <a:avLst/>
            </a:prstGeom>
            <a:noFill/>
          </p:spPr>
          <p:txBody>
            <a:bodyPr wrap="square" rtlCol="0">
              <a:spAutoFit/>
            </a:bodyPr>
            <a:lstStyle/>
            <a:p>
              <a:pPr algn="ctr">
                <a:lnSpc>
                  <a:spcPct val="150000"/>
                </a:lnSpc>
              </a:pPr>
              <a:r>
                <a:rPr lang="pt-BR" altLang="zh-CN" sz="2800" b="1" dirty="0">
                  <a:solidFill>
                    <a:schemeClr val="tx1">
                      <a:lumMod val="85000"/>
                      <a:lumOff val="15000"/>
                    </a:schemeClr>
                  </a:solidFill>
                  <a:latin typeface="+mj-lt"/>
                  <a:ea typeface="微软雅黑"/>
                  <a:sym typeface="Arial"/>
                </a:rPr>
                <a:t>Queimam com facilidade;</a:t>
              </a:r>
              <a:endParaRPr lang="zh-CN" altLang="en-US" sz="2800"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34654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39745DB4-DFBD-2BD5-530D-1B6CB8AD5914}"/>
              </a:ext>
            </a:extLst>
          </p:cNvPr>
          <p:cNvGrpSpPr/>
          <p:nvPr/>
        </p:nvGrpSpPr>
        <p:grpSpPr>
          <a:xfrm>
            <a:off x="293564" y="323458"/>
            <a:ext cx="7174036" cy="6488822"/>
            <a:chOff x="1155403" y="1549400"/>
            <a:chExt cx="2436904" cy="4029071"/>
          </a:xfrm>
        </p:grpSpPr>
        <p:sp>
          <p:nvSpPr>
            <p:cNvPr id="6" name="Google Shape;547;p23">
              <a:extLst>
                <a:ext uri="{FF2B5EF4-FFF2-40B4-BE49-F238E27FC236}">
                  <a16:creationId xmlns:a16="http://schemas.microsoft.com/office/drawing/2014/main" id="{01C7A9E6-5051-A6B8-285A-DBB90A587A7F}"/>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7" name="Google Shape;544;p23">
              <a:extLst>
                <a:ext uri="{FF2B5EF4-FFF2-40B4-BE49-F238E27FC236}">
                  <a16:creationId xmlns:a16="http://schemas.microsoft.com/office/drawing/2014/main" id="{85F70CA3-81D9-900C-0044-89926591D060}"/>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5;p23">
              <a:extLst>
                <a:ext uri="{FF2B5EF4-FFF2-40B4-BE49-F238E27FC236}">
                  <a16:creationId xmlns:a16="http://schemas.microsoft.com/office/drawing/2014/main" id="{DB1C0F90-A5A9-A3EC-08FD-D0F9EB056BB8}"/>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9" name="Google Shape;546;p23">
              <a:extLst>
                <a:ext uri="{FF2B5EF4-FFF2-40B4-BE49-F238E27FC236}">
                  <a16:creationId xmlns:a16="http://schemas.microsoft.com/office/drawing/2014/main" id="{0E168B1F-06CF-5CE7-469C-E139DCD9653B}"/>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8;p23">
              <a:extLst>
                <a:ext uri="{FF2B5EF4-FFF2-40B4-BE49-F238E27FC236}">
                  <a16:creationId xmlns:a16="http://schemas.microsoft.com/office/drawing/2014/main" id="{40334EEC-6B61-3B13-D1EB-684DC9281CEA}"/>
                </a:ext>
              </a:extLst>
            </p:cNvPr>
            <p:cNvSpPr/>
            <p:nvPr/>
          </p:nvSpPr>
          <p:spPr>
            <a:xfrm>
              <a:off x="2356005" y="1680892"/>
              <a:ext cx="200078"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2" name="文本框 62">
              <a:extLst>
                <a:ext uri="{FF2B5EF4-FFF2-40B4-BE49-F238E27FC236}">
                  <a16:creationId xmlns:a16="http://schemas.microsoft.com/office/drawing/2014/main" id="{3AA0B4B4-26C4-0E92-0F60-F092889315BB}"/>
                </a:ext>
              </a:extLst>
            </p:cNvPr>
            <p:cNvSpPr txBox="1"/>
            <p:nvPr/>
          </p:nvSpPr>
          <p:spPr>
            <a:xfrm>
              <a:off x="1740167" y="2233600"/>
              <a:ext cx="1733074" cy="260350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altLang="zh-CN" sz="2000" dirty="0">
                  <a:solidFill>
                    <a:schemeClr val="tx1">
                      <a:lumMod val="75000"/>
                      <a:lumOff val="25000"/>
                    </a:schemeClr>
                  </a:solidFill>
                  <a:latin typeface="+mj-lt"/>
                  <a:ea typeface="微软雅黑"/>
                  <a:sym typeface="Arial"/>
                </a:rPr>
                <a:t>extração, </a:t>
              </a:r>
            </a:p>
            <a:p>
              <a:pPr marL="342900" indent="-342900">
                <a:lnSpc>
                  <a:spcPct val="150000"/>
                </a:lnSpc>
                <a:buFont typeface="Arial" panose="020B0604020202020204" pitchFamily="34" charset="0"/>
                <a:buChar char="•"/>
              </a:pPr>
              <a:r>
                <a:rPr lang="pt-BR" altLang="zh-CN" sz="2000" dirty="0">
                  <a:solidFill>
                    <a:schemeClr val="tx1">
                      <a:lumMod val="75000"/>
                      <a:lumOff val="25000"/>
                    </a:schemeClr>
                  </a:solidFill>
                  <a:latin typeface="+mj-lt"/>
                  <a:ea typeface="微软雅黑"/>
                  <a:sym typeface="Arial"/>
                </a:rPr>
                <a:t>produção, </a:t>
              </a:r>
            </a:p>
            <a:p>
              <a:pPr marL="342900" indent="-342900">
                <a:lnSpc>
                  <a:spcPct val="150000"/>
                </a:lnSpc>
                <a:buFont typeface="Arial" panose="020B0604020202020204" pitchFamily="34" charset="0"/>
                <a:buChar char="•"/>
              </a:pPr>
              <a:r>
                <a:rPr lang="pt-BR" altLang="zh-CN" sz="2000" dirty="0">
                  <a:solidFill>
                    <a:schemeClr val="tx1">
                      <a:lumMod val="75000"/>
                      <a:lumOff val="25000"/>
                    </a:schemeClr>
                  </a:solidFill>
                  <a:latin typeface="+mj-lt"/>
                  <a:ea typeface="微软雅黑"/>
                  <a:sym typeface="Arial"/>
                </a:rPr>
                <a:t>armazenamento, </a:t>
              </a:r>
            </a:p>
            <a:p>
              <a:pPr marL="342900" indent="-342900">
                <a:lnSpc>
                  <a:spcPct val="150000"/>
                </a:lnSpc>
                <a:buFont typeface="Arial" panose="020B0604020202020204" pitchFamily="34" charset="0"/>
                <a:buChar char="•"/>
              </a:pPr>
              <a:r>
                <a:rPr lang="pt-BR" altLang="zh-CN" sz="2000" dirty="0">
                  <a:solidFill>
                    <a:schemeClr val="tx1">
                      <a:lumMod val="75000"/>
                      <a:lumOff val="25000"/>
                    </a:schemeClr>
                  </a:solidFill>
                  <a:latin typeface="+mj-lt"/>
                  <a:ea typeface="微软雅黑"/>
                  <a:sym typeface="Arial"/>
                </a:rPr>
                <a:t>transferência, </a:t>
              </a:r>
            </a:p>
            <a:p>
              <a:pPr marL="342900" indent="-342900">
                <a:lnSpc>
                  <a:spcPct val="150000"/>
                </a:lnSpc>
                <a:buFont typeface="Arial" panose="020B0604020202020204" pitchFamily="34" charset="0"/>
                <a:buChar char="•"/>
              </a:pPr>
              <a:r>
                <a:rPr lang="pt-BR" altLang="zh-CN" sz="2000" dirty="0">
                  <a:solidFill>
                    <a:schemeClr val="tx1">
                      <a:lumMod val="75000"/>
                      <a:lumOff val="25000"/>
                    </a:schemeClr>
                  </a:solidFill>
                  <a:latin typeface="+mj-lt"/>
                  <a:ea typeface="微软雅黑"/>
                  <a:sym typeface="Arial"/>
                </a:rPr>
                <a:t>manuseio e manipulação de inflamáveis e líquidos combustíveis,</a:t>
              </a:r>
              <a:r>
                <a:rPr lang="pt-BR" altLang="zh-CN" sz="2000" b="1" dirty="0">
                  <a:solidFill>
                    <a:schemeClr val="tx1">
                      <a:lumMod val="75000"/>
                      <a:lumOff val="25000"/>
                    </a:schemeClr>
                  </a:solidFill>
                  <a:latin typeface="+mj-lt"/>
                  <a:ea typeface="微软雅黑"/>
                  <a:sym typeface="Arial"/>
                </a:rPr>
                <a:t> </a:t>
              </a:r>
            </a:p>
            <a:p>
              <a:pPr>
                <a:lnSpc>
                  <a:spcPct val="150000"/>
                </a:lnSpc>
              </a:pPr>
              <a:endParaRPr lang="pt-BR" altLang="zh-CN" sz="2000" b="1" dirty="0">
                <a:solidFill>
                  <a:schemeClr val="tx1">
                    <a:lumMod val="75000"/>
                    <a:lumOff val="25000"/>
                  </a:schemeClr>
                </a:solidFill>
                <a:latin typeface="+mj-lt"/>
                <a:ea typeface="微软雅黑"/>
                <a:sym typeface="Arial"/>
              </a:endParaRPr>
            </a:p>
            <a:p>
              <a:pPr>
                <a:lnSpc>
                  <a:spcPct val="150000"/>
                </a:lnSpc>
              </a:pPr>
              <a:r>
                <a:rPr lang="pt-BR" altLang="zh-CN" sz="2000" b="1" dirty="0">
                  <a:solidFill>
                    <a:schemeClr val="tx1">
                      <a:lumMod val="75000"/>
                      <a:lumOff val="25000"/>
                    </a:schemeClr>
                  </a:solidFill>
                  <a:latin typeface="+mj-lt"/>
                  <a:ea typeface="微软雅黑"/>
                  <a:sym typeface="Arial"/>
                </a:rPr>
                <a:t>mas não mantêm contato direto com o processo ou processamento.</a:t>
              </a:r>
            </a:p>
          </p:txBody>
        </p:sp>
      </p:grpSp>
      <p:sp>
        <p:nvSpPr>
          <p:cNvPr id="16" name="椭圆 8">
            <a:extLst>
              <a:ext uri="{FF2B5EF4-FFF2-40B4-BE49-F238E27FC236}">
                <a16:creationId xmlns:a16="http://schemas.microsoft.com/office/drawing/2014/main" id="{90FB603A-4F11-37D1-2C84-24379393864E}"/>
              </a:ext>
            </a:extLst>
          </p:cNvPr>
          <p:cNvSpPr/>
          <p:nvPr/>
        </p:nvSpPr>
        <p:spPr>
          <a:xfrm>
            <a:off x="9197354" y="2376478"/>
            <a:ext cx="2074564" cy="2074564"/>
          </a:xfrm>
          <a:prstGeom prst="ellipse">
            <a:avLst/>
          </a:prstGeom>
          <a:solidFill>
            <a:srgbClr val="E60B2F"/>
          </a:solidFill>
          <a:ln>
            <a:solidFill>
              <a:srgbClr val="D91D3C"/>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Picture 2" descr="Curso de NR 20 – Segurança e Saúde no Trabalho com Inflamáveis e  Combustíveis – MQS do Brasil">
            <a:extLst>
              <a:ext uri="{FF2B5EF4-FFF2-40B4-BE49-F238E27FC236}">
                <a16:creationId xmlns:a16="http://schemas.microsoft.com/office/drawing/2014/main" id="{9EB979DF-ECBC-1548-5F3D-55D8F9F82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331038" y="2510162"/>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0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chemeClr val="tx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chemeClr val="tx1">
                <a:lumMod val="75000"/>
                <a:lumOff val="25000"/>
              </a:schemeClr>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chemeClr val="tx1">
                <a:lumMod val="75000"/>
                <a:lumOff val="25000"/>
              </a:schemeClr>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02</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626144" y="2616803"/>
              <a:ext cx="1786573" cy="2136937"/>
            </a:xfrm>
            <a:prstGeom prst="rect">
              <a:avLst/>
            </a:prstGeom>
            <a:noFill/>
          </p:spPr>
          <p:txBody>
            <a:bodyPr wrap="square" rtlCol="0">
              <a:spAutoFit/>
            </a:bodyPr>
            <a:lstStyle/>
            <a:p>
              <a:pPr algn="ctr">
                <a:lnSpc>
                  <a:spcPct val="150000"/>
                </a:lnSpc>
              </a:pPr>
              <a:r>
                <a:rPr lang="pt-BR" altLang="zh-CN" sz="2400" b="1" dirty="0">
                  <a:solidFill>
                    <a:schemeClr val="tx1">
                      <a:lumMod val="85000"/>
                      <a:lumOff val="15000"/>
                    </a:schemeClr>
                  </a:solidFill>
                  <a:latin typeface="+mj-lt"/>
                  <a:ea typeface="微软雅黑"/>
                  <a:sym typeface="Arial"/>
                </a:rPr>
                <a:t>Podem produzir atmosferas explosivas em locais com deficiência de ventilação;</a:t>
              </a:r>
              <a:endParaRPr lang="zh-CN" altLang="en-US" sz="2400"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216421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03</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396681" y="2431909"/>
              <a:ext cx="2165962" cy="2136937"/>
            </a:xfrm>
            <a:prstGeom prst="rect">
              <a:avLst/>
            </a:prstGeom>
            <a:noFill/>
          </p:spPr>
          <p:txBody>
            <a:bodyPr wrap="square" rtlCol="0">
              <a:spAutoFit/>
            </a:bodyPr>
            <a:lstStyle/>
            <a:p>
              <a:pPr algn="ctr">
                <a:lnSpc>
                  <a:spcPct val="150000"/>
                </a:lnSpc>
              </a:pPr>
              <a:r>
                <a:rPr lang="pt-BR" altLang="zh-CN" sz="2400" b="1" dirty="0">
                  <a:solidFill>
                    <a:schemeClr val="tx1">
                      <a:lumMod val="85000"/>
                      <a:lumOff val="15000"/>
                    </a:schemeClr>
                  </a:solidFill>
                  <a:latin typeface="+mj-lt"/>
                  <a:ea typeface="微软雅黑"/>
                  <a:sym typeface="Arial"/>
                </a:rPr>
                <a:t>Um derrame de líquido inflamável pode gerar um incêndio que irá se movimentar, acompanhando o desnível existente no piso;</a:t>
              </a:r>
              <a:endParaRPr lang="zh-CN" altLang="en-US" sz="2400"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28133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chemeClr val="tx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chemeClr val="tx1">
                <a:lumMod val="75000"/>
                <a:lumOff val="25000"/>
              </a:schemeClr>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chemeClr val="tx1">
                <a:lumMod val="75000"/>
                <a:lumOff val="25000"/>
              </a:schemeClr>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04</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426105" y="2546844"/>
              <a:ext cx="2159140" cy="2145265"/>
            </a:xfrm>
            <a:prstGeom prst="rect">
              <a:avLst/>
            </a:prstGeom>
            <a:noFill/>
          </p:spPr>
          <p:txBody>
            <a:bodyPr wrap="square" rtlCol="0">
              <a:spAutoFit/>
            </a:bodyPr>
            <a:lstStyle/>
            <a:p>
              <a:pPr algn="ctr">
                <a:lnSpc>
                  <a:spcPct val="150000"/>
                </a:lnSpc>
              </a:pPr>
              <a:r>
                <a:rPr lang="pt-BR" altLang="zh-CN" sz="2000" b="1" dirty="0">
                  <a:solidFill>
                    <a:schemeClr val="tx1">
                      <a:lumMod val="85000"/>
                      <a:lumOff val="15000"/>
                    </a:schemeClr>
                  </a:solidFill>
                  <a:latin typeface="+mj-lt"/>
                  <a:ea typeface="微软雅黑"/>
                  <a:sym typeface="Arial"/>
                </a:rPr>
                <a:t>Incêndios em líquidos, normalmente, são mais difíceis de serem combatidos do que em materiais sólidos, visto que é necessário extinguir o fogo em toda superfície atingida;</a:t>
              </a:r>
              <a:endParaRPr lang="zh-CN" altLang="en-US" sz="2000"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170741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rgbClr val="AC2F3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D91D3C"/>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D91D3C"/>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05</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396681" y="2501769"/>
              <a:ext cx="2165962" cy="2145265"/>
            </a:xfrm>
            <a:prstGeom prst="rect">
              <a:avLst/>
            </a:prstGeom>
            <a:noFill/>
          </p:spPr>
          <p:txBody>
            <a:bodyPr wrap="square" rtlCol="0">
              <a:spAutoFit/>
            </a:bodyPr>
            <a:lstStyle/>
            <a:p>
              <a:pPr algn="ctr">
                <a:lnSpc>
                  <a:spcPct val="150000"/>
                </a:lnSpc>
              </a:pPr>
              <a:r>
                <a:rPr lang="pt-BR" altLang="zh-CN" sz="2000" b="1" dirty="0">
                  <a:solidFill>
                    <a:schemeClr val="tx1">
                      <a:lumMod val="85000"/>
                      <a:lumOff val="15000"/>
                    </a:schemeClr>
                  </a:solidFill>
                  <a:latin typeface="+mj-lt"/>
                  <a:ea typeface="微软雅黑"/>
                  <a:sym typeface="Arial"/>
                </a:rPr>
                <a:t>A projeção violenta do agente extintor sobre um líquido inflamado pode provocar respingos ou transbordamento, cuja consequência poderá ser a propagação do incêndio;</a:t>
              </a:r>
              <a:endParaRPr lang="zh-CN" altLang="en-US" sz="2000"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278579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row: Pentagon 10">
            <a:extLst>
              <a:ext uri="{FF2B5EF4-FFF2-40B4-BE49-F238E27FC236}">
                <a16:creationId xmlns:a16="http://schemas.microsoft.com/office/drawing/2014/main" id="{4EEDC2C9-FD99-A62A-F7A7-4157A17CDD26}"/>
              </a:ext>
            </a:extLst>
          </p:cNvPr>
          <p:cNvSpPr/>
          <p:nvPr/>
        </p:nvSpPr>
        <p:spPr>
          <a:xfrm>
            <a:off x="0" y="1790701"/>
            <a:ext cx="3873500" cy="1508125"/>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pic>
        <p:nvPicPr>
          <p:cNvPr id="3" name="图片 64" descr="7.png">
            <a:extLst>
              <a:ext uri="{FF2B5EF4-FFF2-40B4-BE49-F238E27FC236}">
                <a16:creationId xmlns:a16="http://schemas.microsoft.com/office/drawing/2014/main" id="{1CDC17A1-3C04-7127-B815-8E6428BEA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431"/>
          <a:stretch/>
        </p:blipFill>
        <p:spPr>
          <a:xfrm>
            <a:off x="-391128" y="0"/>
            <a:ext cx="3691934" cy="1790700"/>
          </a:xfrm>
          <a:prstGeom prst="rect">
            <a:avLst/>
          </a:prstGeom>
        </p:spPr>
      </p:pic>
      <p:sp>
        <p:nvSpPr>
          <p:cNvPr id="18" name="TextBox 13">
            <a:extLst>
              <a:ext uri="{FF2B5EF4-FFF2-40B4-BE49-F238E27FC236}">
                <a16:creationId xmlns:a16="http://schemas.microsoft.com/office/drawing/2014/main" id="{7BC0A6B4-BF95-17A2-D5D3-EDABB8FCFF96}"/>
              </a:ext>
            </a:extLst>
          </p:cNvPr>
          <p:cNvSpPr txBox="1"/>
          <p:nvPr/>
        </p:nvSpPr>
        <p:spPr>
          <a:xfrm>
            <a:off x="723440" y="2172770"/>
            <a:ext cx="7315660" cy="7439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32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São eles:</a:t>
            </a:r>
            <a:endPar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4" name="Agrupar 3">
            <a:extLst>
              <a:ext uri="{FF2B5EF4-FFF2-40B4-BE49-F238E27FC236}">
                <a16:creationId xmlns:a16="http://schemas.microsoft.com/office/drawing/2014/main" id="{EE03BF7E-B227-08C5-D88B-D88A330C4BCD}"/>
              </a:ext>
            </a:extLst>
          </p:cNvPr>
          <p:cNvGrpSpPr/>
          <p:nvPr/>
        </p:nvGrpSpPr>
        <p:grpSpPr>
          <a:xfrm>
            <a:off x="5257503" y="895350"/>
            <a:ext cx="5259243" cy="5273671"/>
            <a:chOff x="1155403" y="1549400"/>
            <a:chExt cx="2436904" cy="4029071"/>
          </a:xfrm>
        </p:grpSpPr>
        <p:sp>
          <p:nvSpPr>
            <p:cNvPr id="5" name="Google Shape;547;p23">
              <a:extLst>
                <a:ext uri="{FF2B5EF4-FFF2-40B4-BE49-F238E27FC236}">
                  <a16:creationId xmlns:a16="http://schemas.microsoft.com/office/drawing/2014/main" id="{E520F822-E8CB-9828-849F-D13EB491C065}"/>
                </a:ext>
              </a:extLst>
            </p:cNvPr>
            <p:cNvSpPr/>
            <p:nvPr/>
          </p:nvSpPr>
          <p:spPr>
            <a:xfrm>
              <a:off x="1155403" y="2195662"/>
              <a:ext cx="500016" cy="458184"/>
            </a:xfrm>
            <a:custGeom>
              <a:avLst/>
              <a:gdLst/>
              <a:ahLst/>
              <a:cxnLst/>
              <a:rect l="l" t="t" r="r" b="b"/>
              <a:pathLst>
                <a:path w="19739" h="23677" extrusionOk="0">
                  <a:moveTo>
                    <a:pt x="0" y="0"/>
                  </a:moveTo>
                  <a:lnTo>
                    <a:pt x="19739" y="23677"/>
                  </a:lnTo>
                  <a:lnTo>
                    <a:pt x="19739" y="0"/>
                  </a:lnTo>
                  <a:close/>
                </a:path>
              </a:pathLst>
            </a:custGeom>
            <a:solidFill>
              <a:schemeClr val="tx1"/>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6" name="Google Shape;544;p23">
              <a:extLst>
                <a:ext uri="{FF2B5EF4-FFF2-40B4-BE49-F238E27FC236}">
                  <a16:creationId xmlns:a16="http://schemas.microsoft.com/office/drawing/2014/main" id="{8000FD84-85F9-1BC0-5410-278F64895B22}"/>
                </a:ext>
              </a:extLst>
            </p:cNvPr>
            <p:cNvSpPr/>
            <p:nvPr/>
          </p:nvSpPr>
          <p:spPr>
            <a:xfrm>
              <a:off x="1426344" y="41576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chemeClr val="tx1">
                <a:lumMod val="75000"/>
                <a:lumOff val="25000"/>
              </a:schemeClr>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7" name="Google Shape;545;p23">
              <a:extLst>
                <a:ext uri="{FF2B5EF4-FFF2-40B4-BE49-F238E27FC236}">
                  <a16:creationId xmlns:a16="http://schemas.microsoft.com/office/drawing/2014/main" id="{F8EF00DF-C8EB-E2E9-FCD9-65CDBEA06473}"/>
                </a:ext>
              </a:extLst>
            </p:cNvPr>
            <p:cNvSpPr/>
            <p:nvPr/>
          </p:nvSpPr>
          <p:spPr>
            <a:xfrm>
              <a:off x="1424928" y="16101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2"/>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8" name="Google Shape;546;p23">
              <a:extLst>
                <a:ext uri="{FF2B5EF4-FFF2-40B4-BE49-F238E27FC236}">
                  <a16:creationId xmlns:a16="http://schemas.microsoft.com/office/drawing/2014/main" id="{FA084D4B-105E-111E-56A1-C54A4D2F8DF5}"/>
                </a:ext>
              </a:extLst>
            </p:cNvPr>
            <p:cNvSpPr/>
            <p:nvPr/>
          </p:nvSpPr>
          <p:spPr>
            <a:xfrm>
              <a:off x="1155403" y="15494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chemeClr val="tx1">
                <a:lumMod val="75000"/>
                <a:lumOff val="25000"/>
              </a:schemeClr>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10" name="Google Shape;549;p23">
              <a:extLst>
                <a:ext uri="{FF2B5EF4-FFF2-40B4-BE49-F238E27FC236}">
                  <a16:creationId xmlns:a16="http://schemas.microsoft.com/office/drawing/2014/main" id="{B43C2731-450B-2AF2-0995-1F2B414BBD47}"/>
                </a:ext>
              </a:extLst>
            </p:cNvPr>
            <p:cNvSpPr txBox="1"/>
            <p:nvPr/>
          </p:nvSpPr>
          <p:spPr>
            <a:xfrm>
              <a:off x="1876687" y="50923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b="1" kern="0" dirty="0">
                  <a:solidFill>
                    <a:srgbClr val="FFFFFF"/>
                  </a:solidFill>
                  <a:latin typeface="Arial"/>
                  <a:ea typeface="微软雅黑"/>
                  <a:cs typeface="字魂105号-简雅黑" panose="00000500000000000000" pitchFamily="2" charset="-122"/>
                  <a:sym typeface="Arial"/>
                </a:rPr>
                <a:t>06</a:t>
              </a:r>
              <a:endParaRPr sz="2665" b="1" kern="0" dirty="0">
                <a:solidFill>
                  <a:srgbClr val="FFFFFF"/>
                </a:solidFill>
                <a:latin typeface="Arial"/>
                <a:ea typeface="微软雅黑"/>
                <a:cs typeface="字魂105号-简雅黑" panose="00000500000000000000" pitchFamily="2" charset="-122"/>
                <a:sym typeface="Arial"/>
              </a:endParaRPr>
            </a:p>
          </p:txBody>
        </p:sp>
        <p:sp>
          <p:nvSpPr>
            <p:cNvPr id="11" name="文本框 62">
              <a:extLst>
                <a:ext uri="{FF2B5EF4-FFF2-40B4-BE49-F238E27FC236}">
                  <a16:creationId xmlns:a16="http://schemas.microsoft.com/office/drawing/2014/main" id="{DDF3FD08-A130-B1A4-5AA1-6FC317A02FAE}"/>
                </a:ext>
              </a:extLst>
            </p:cNvPr>
            <p:cNvSpPr txBox="1"/>
            <p:nvPr/>
          </p:nvSpPr>
          <p:spPr>
            <a:xfrm>
              <a:off x="1433167" y="2511489"/>
              <a:ext cx="2159140" cy="2255242"/>
            </a:xfrm>
            <a:prstGeom prst="rect">
              <a:avLst/>
            </a:prstGeom>
            <a:noFill/>
          </p:spPr>
          <p:txBody>
            <a:bodyPr wrap="square" rtlCol="0">
              <a:spAutoFit/>
            </a:bodyPr>
            <a:lstStyle/>
            <a:p>
              <a:pPr algn="ctr">
                <a:lnSpc>
                  <a:spcPct val="150000"/>
                </a:lnSpc>
              </a:pPr>
              <a:r>
                <a:rPr lang="pt-BR" altLang="zh-CN" b="1" dirty="0">
                  <a:solidFill>
                    <a:schemeClr val="tx1">
                      <a:lumMod val="85000"/>
                      <a:lumOff val="15000"/>
                    </a:schemeClr>
                  </a:solidFill>
                  <a:latin typeface="+mj-lt"/>
                  <a:ea typeface="微软雅黑"/>
                  <a:sym typeface="Arial"/>
                </a:rPr>
                <a:t>Em caso de gases, quando não é possível cortar o suprimento, o vazamento seguirá gerando maiores volumes de mistura inflamável que, fatalmente, encontrará uma fonte de ignição em proximidade, provocando uma explosão.</a:t>
              </a:r>
              <a:endParaRPr lang="zh-CN" altLang="en-US" dirty="0">
                <a:solidFill>
                  <a:schemeClr val="tx1">
                    <a:lumMod val="85000"/>
                    <a:lumOff val="15000"/>
                  </a:schemeClr>
                </a:solidFill>
                <a:latin typeface="+mj-lt"/>
                <a:ea typeface="微软雅黑"/>
                <a:sym typeface="Arial"/>
              </a:endParaRPr>
            </a:p>
          </p:txBody>
        </p:sp>
      </p:grpSp>
    </p:spTree>
    <p:extLst>
      <p:ext uri="{BB962C8B-B14F-4D97-AF65-F5344CB8AC3E}">
        <p14:creationId xmlns:p14="http://schemas.microsoft.com/office/powerpoint/2010/main" val="386240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63547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021270" y="2595018"/>
            <a:ext cx="5210380" cy="168905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Um produto inflamável poderá oferecer maior ou menor risco dependendo de:</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88394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11125015" y="3558649"/>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557650"/>
            <a:ext cx="5651423" cy="2935547"/>
          </a:xfrm>
          <a:prstGeom prst="rect">
            <a:avLst/>
          </a:prstGeom>
          <a:noFill/>
        </p:spPr>
        <p:txBody>
          <a:bodyPr wrap="square" rtlCol="0">
            <a:spAutoFit/>
          </a:bodyPr>
          <a:lstStyle/>
          <a:p>
            <a:pPr>
              <a:lnSpc>
                <a:spcPct val="200000"/>
              </a:lnSpc>
            </a:pPr>
            <a:r>
              <a:rPr lang="pt-BR" altLang="zh-CN" sz="2400" b="1" dirty="0">
                <a:solidFill>
                  <a:prstClr val="black">
                    <a:lumMod val="75000"/>
                    <a:lumOff val="25000"/>
                  </a:prstClr>
                </a:solidFill>
                <a:cs typeface="+mn-ea"/>
                <a:sym typeface="+mn-lt"/>
              </a:rPr>
              <a:t>Ponto de fulgor, por exemplo: a gasolina é mais perigosa que o álcool por ter um ponto de fulgor mais baixo;</a:t>
            </a:r>
            <a:endParaRPr lang="zh-CN" altLang="en-US" sz="24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01</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25996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10363015" y="3223369"/>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557650"/>
            <a:ext cx="5651423" cy="2196883"/>
          </a:xfrm>
          <a:prstGeom prst="rect">
            <a:avLst/>
          </a:prstGeom>
          <a:noFill/>
        </p:spPr>
        <p:txBody>
          <a:bodyPr wrap="square" rtlCol="0">
            <a:spAutoFit/>
          </a:bodyPr>
          <a:lstStyle/>
          <a:p>
            <a:pPr>
              <a:lnSpc>
                <a:spcPct val="200000"/>
              </a:lnSpc>
            </a:pPr>
            <a:r>
              <a:rPr lang="pt-BR" altLang="zh-CN" sz="2400" b="1" dirty="0">
                <a:solidFill>
                  <a:prstClr val="black">
                    <a:lumMod val="75000"/>
                    <a:lumOff val="25000"/>
                  </a:prstClr>
                </a:solidFill>
                <a:cs typeface="+mn-ea"/>
                <a:sym typeface="+mn-lt"/>
              </a:rPr>
              <a:t>Quantidade e o tipo de armazenamento (tanques ou recipientes);</a:t>
            </a:r>
            <a:endParaRPr lang="zh-CN" altLang="en-US" sz="24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02</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359566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9604804" y="2695415"/>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506850"/>
            <a:ext cx="5957961" cy="2935547"/>
          </a:xfrm>
          <a:prstGeom prst="rect">
            <a:avLst/>
          </a:prstGeom>
          <a:noFill/>
        </p:spPr>
        <p:txBody>
          <a:bodyPr wrap="square" rtlCol="0">
            <a:spAutoFit/>
          </a:bodyPr>
          <a:lstStyle/>
          <a:p>
            <a:pPr>
              <a:lnSpc>
                <a:spcPct val="200000"/>
              </a:lnSpc>
            </a:pPr>
            <a:r>
              <a:rPr lang="pt-BR" altLang="zh-CN" sz="2400" b="1" dirty="0">
                <a:solidFill>
                  <a:prstClr val="black">
                    <a:lumMod val="75000"/>
                    <a:lumOff val="25000"/>
                  </a:prstClr>
                </a:solidFill>
                <a:cs typeface="+mn-ea"/>
                <a:sym typeface="+mn-lt"/>
              </a:rPr>
              <a:t>Superfície de contato com a atmosfera, no caso de líquidos e volume possível de mistura com o ar, no caso dos gases;</a:t>
            </a:r>
            <a:endParaRPr lang="zh-CN" altLang="en-US" sz="24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03</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26974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8953512" y="2228962"/>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781170"/>
            <a:ext cx="5851646" cy="2196883"/>
          </a:xfrm>
          <a:prstGeom prst="rect">
            <a:avLst/>
          </a:prstGeom>
          <a:noFill/>
        </p:spPr>
        <p:txBody>
          <a:bodyPr wrap="square" rtlCol="0">
            <a:spAutoFit/>
          </a:bodyPr>
          <a:lstStyle/>
          <a:p>
            <a:pPr>
              <a:lnSpc>
                <a:spcPct val="200000"/>
              </a:lnSpc>
            </a:pPr>
            <a:r>
              <a:rPr lang="pt-BR" altLang="zh-CN" sz="2400" b="1" dirty="0">
                <a:solidFill>
                  <a:prstClr val="black">
                    <a:lumMod val="75000"/>
                    <a:lumOff val="25000"/>
                  </a:prstClr>
                </a:solidFill>
                <a:cs typeface="+mn-ea"/>
                <a:sym typeface="+mn-lt"/>
              </a:rPr>
              <a:t>Natureza do próprio produto (poder calorífico, volatilidade e toxicidade dos produtos de combustão);</a:t>
            </a:r>
            <a:endParaRPr lang="zh-CN" altLang="en-US" sz="24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04</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26800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038245" y="1806678"/>
            <a:ext cx="5425220" cy="3731278"/>
          </a:xfrm>
          <a:prstGeom prst="rect">
            <a:avLst/>
          </a:prstGeom>
          <a:noFill/>
        </p:spPr>
        <p:txBody>
          <a:bodyPr wrap="square" rtlCol="0">
            <a:spAutoFit/>
          </a:bodyPr>
          <a:lstStyle/>
          <a:p>
            <a:pPr>
              <a:lnSpc>
                <a:spcPct val="150000"/>
              </a:lnSpc>
            </a:pPr>
            <a:r>
              <a:rPr lang="pt-BR" altLang="zh-CN" sz="2000" dirty="0">
                <a:solidFill>
                  <a:prstClr val="black">
                    <a:lumMod val="75000"/>
                    <a:lumOff val="25000"/>
                  </a:prstClr>
                </a:solidFill>
                <a:cs typeface="+mn-ea"/>
                <a:sym typeface="+mn-lt"/>
              </a:rPr>
              <a:t>O curso de </a:t>
            </a:r>
            <a:r>
              <a:rPr lang="pt-BR" altLang="zh-CN" sz="2000" b="1" dirty="0">
                <a:solidFill>
                  <a:srgbClr val="E60B2F"/>
                </a:solidFill>
                <a:cs typeface="+mn-ea"/>
                <a:sym typeface="+mn-lt"/>
              </a:rPr>
              <a:t>NR-20</a:t>
            </a:r>
            <a:r>
              <a:rPr lang="pt-BR" altLang="zh-CN" sz="2000" dirty="0">
                <a:solidFill>
                  <a:prstClr val="black">
                    <a:lumMod val="75000"/>
                    <a:lumOff val="25000"/>
                  </a:prstClr>
                </a:solidFill>
                <a:cs typeface="+mn-ea"/>
                <a:sym typeface="+mn-lt"/>
              </a:rPr>
              <a:t> tem como objetivo atender as exigências da Norma Regulamentadora nº 20 - Segurança e Saúde no Trabalho com Inflamáveis e Combustíveis, que estabelece requisitos mínimos para a gestão da segurança e saúde no trabalho contra os fatores de risco de acidentes </a:t>
            </a:r>
            <a:endParaRPr lang="zh-CN" altLang="en-US" sz="2000" dirty="0">
              <a:solidFill>
                <a:prstClr val="black">
                  <a:lumMod val="75000"/>
                  <a:lumOff val="25000"/>
                </a:prstClr>
              </a:solidFill>
              <a:cs typeface="+mn-ea"/>
              <a:sym typeface="+mn-lt"/>
            </a:endParaRP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2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8356989" y="1674898"/>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74539" y="2938650"/>
            <a:ext cx="6023439" cy="1685911"/>
          </a:xfrm>
          <a:prstGeom prst="rect">
            <a:avLst/>
          </a:prstGeom>
          <a:noFill/>
        </p:spPr>
        <p:txBody>
          <a:bodyPr wrap="square" rtlCol="0">
            <a:spAutoFit/>
          </a:bodyPr>
          <a:lstStyle/>
          <a:p>
            <a:pPr>
              <a:lnSpc>
                <a:spcPct val="200000"/>
              </a:lnSpc>
            </a:pPr>
            <a:r>
              <a:rPr lang="pt-BR" altLang="zh-CN" sz="2800" b="1" dirty="0">
                <a:solidFill>
                  <a:prstClr val="black">
                    <a:lumMod val="75000"/>
                    <a:lumOff val="25000"/>
                  </a:prstClr>
                </a:solidFill>
                <a:cs typeface="+mn-ea"/>
                <a:sym typeface="+mn-lt"/>
              </a:rPr>
              <a:t>Possibilidade de vazamento ou transbordamento;</a:t>
            </a:r>
            <a:endParaRPr lang="zh-CN" altLang="en-US" sz="28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05</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25393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7735176" y="1116315"/>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682110"/>
            <a:ext cx="5546481" cy="2196883"/>
          </a:xfrm>
          <a:prstGeom prst="rect">
            <a:avLst/>
          </a:prstGeom>
          <a:noFill/>
        </p:spPr>
        <p:txBody>
          <a:bodyPr wrap="square" rtlCol="0">
            <a:spAutoFit/>
          </a:bodyPr>
          <a:lstStyle/>
          <a:p>
            <a:pPr>
              <a:lnSpc>
                <a:spcPct val="200000"/>
              </a:lnSpc>
            </a:pPr>
            <a:r>
              <a:rPr lang="pt-BR" altLang="zh-CN" sz="2400" b="1" dirty="0">
                <a:solidFill>
                  <a:prstClr val="black">
                    <a:lumMod val="75000"/>
                    <a:lumOff val="25000"/>
                  </a:prstClr>
                </a:solidFill>
                <a:cs typeface="+mn-ea"/>
                <a:sym typeface="+mn-lt"/>
              </a:rPr>
              <a:t>Manipulação (transferência, pulverização, condições de ventilação do local, etc.);</a:t>
            </a:r>
            <a:endParaRPr lang="zh-CN" altLang="en-US" sz="24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06</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426374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92DCB0-1B3F-D703-8E1E-E2AC4FC1DA0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Freeform 394">
            <a:extLst>
              <a:ext uri="{FF2B5EF4-FFF2-40B4-BE49-F238E27FC236}">
                <a16:creationId xmlns:a16="http://schemas.microsoft.com/office/drawing/2014/main" id="{0A8E1ADE-2450-D13E-27E7-8CD5B377CADD}"/>
              </a:ext>
            </a:extLst>
          </p:cNvPr>
          <p:cNvSpPr>
            <a:spLocks/>
          </p:cNvSpPr>
          <p:nvPr/>
        </p:nvSpPr>
        <p:spPr bwMode="auto">
          <a:xfrm flipH="1">
            <a:off x="7023400" y="5810974"/>
            <a:ext cx="5162808" cy="797406"/>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5" name="Freeform 390">
            <a:extLst>
              <a:ext uri="{FF2B5EF4-FFF2-40B4-BE49-F238E27FC236}">
                <a16:creationId xmlns:a16="http://schemas.microsoft.com/office/drawing/2014/main" id="{C0732503-FF19-E92B-6A12-DB1438D72D1C}"/>
              </a:ext>
            </a:extLst>
          </p:cNvPr>
          <p:cNvSpPr>
            <a:spLocks/>
          </p:cNvSpPr>
          <p:nvPr/>
        </p:nvSpPr>
        <p:spPr bwMode="auto">
          <a:xfrm flipH="1">
            <a:off x="8286492" y="5442495"/>
            <a:ext cx="5162808" cy="797406"/>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grpSp>
        <p:nvGrpSpPr>
          <p:cNvPr id="6" name="Group 372">
            <a:extLst>
              <a:ext uri="{FF2B5EF4-FFF2-40B4-BE49-F238E27FC236}">
                <a16:creationId xmlns:a16="http://schemas.microsoft.com/office/drawing/2014/main" id="{8E3F059C-B308-FED5-AE88-A63A7F8AA9C0}"/>
              </a:ext>
            </a:extLst>
          </p:cNvPr>
          <p:cNvGrpSpPr>
            <a:grpSpLocks noChangeAspect="1"/>
          </p:cNvGrpSpPr>
          <p:nvPr/>
        </p:nvGrpSpPr>
        <p:grpSpPr bwMode="auto">
          <a:xfrm flipH="1">
            <a:off x="6731000" y="215245"/>
            <a:ext cx="5464515" cy="6117844"/>
            <a:chOff x="2292" y="885"/>
            <a:chExt cx="2264" cy="2317"/>
          </a:xfrm>
          <a:gradFill>
            <a:gsLst>
              <a:gs pos="0">
                <a:schemeClr val="accent1">
                  <a:lumMod val="50000"/>
                </a:schemeClr>
              </a:gs>
              <a:gs pos="100000">
                <a:srgbClr val="4A639A"/>
              </a:gs>
            </a:gsLst>
            <a:lin ang="2700000" scaled="1"/>
          </a:gradFill>
          <a:effectLst/>
        </p:grpSpPr>
        <p:sp>
          <p:nvSpPr>
            <p:cNvPr id="15" name="Freeform 373">
              <a:extLst>
                <a:ext uri="{FF2B5EF4-FFF2-40B4-BE49-F238E27FC236}">
                  <a16:creationId xmlns:a16="http://schemas.microsoft.com/office/drawing/2014/main" id="{4B6FAAC7-163C-5089-FE8D-289CE6069BD7}"/>
                </a:ext>
              </a:extLst>
            </p:cNvPr>
            <p:cNvSpPr>
              <a:spLocks/>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16" name="Freeform 374">
              <a:extLst>
                <a:ext uri="{FF2B5EF4-FFF2-40B4-BE49-F238E27FC236}">
                  <a16:creationId xmlns:a16="http://schemas.microsoft.com/office/drawing/2014/main" id="{C1B814F7-B801-375E-67C6-EAE6E5191C95}"/>
                </a:ext>
              </a:extLst>
            </p:cNvPr>
            <p:cNvSpPr>
              <a:spLocks/>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grpSp>
      <p:sp>
        <p:nvSpPr>
          <p:cNvPr id="9" name="Freeform 369">
            <a:extLst>
              <a:ext uri="{FF2B5EF4-FFF2-40B4-BE49-F238E27FC236}">
                <a16:creationId xmlns:a16="http://schemas.microsoft.com/office/drawing/2014/main" id="{52385BC7-CAAD-A442-E129-964C3E0669E1}"/>
              </a:ext>
            </a:extLst>
          </p:cNvPr>
          <p:cNvSpPr>
            <a:spLocks/>
          </p:cNvSpPr>
          <p:nvPr/>
        </p:nvSpPr>
        <p:spPr bwMode="auto">
          <a:xfrm flipH="1">
            <a:off x="6747895" y="3230067"/>
            <a:ext cx="4161139" cy="3627933"/>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tx1">
              <a:lumMod val="75000"/>
              <a:lumOff val="25000"/>
            </a:schemeClr>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0" name="Freeform 378">
            <a:extLst>
              <a:ext uri="{FF2B5EF4-FFF2-40B4-BE49-F238E27FC236}">
                <a16:creationId xmlns:a16="http://schemas.microsoft.com/office/drawing/2014/main" id="{0D9712AF-0A8C-0967-4BF0-DA49A34BB29B}"/>
              </a:ext>
            </a:extLst>
          </p:cNvPr>
          <p:cNvSpPr>
            <a:spLocks/>
          </p:cNvSpPr>
          <p:nvPr/>
        </p:nvSpPr>
        <p:spPr bwMode="auto">
          <a:xfrm flipH="1">
            <a:off x="7829539" y="190500"/>
            <a:ext cx="4361473" cy="2746033"/>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1" name="Freeform 382">
            <a:extLst>
              <a:ext uri="{FF2B5EF4-FFF2-40B4-BE49-F238E27FC236}">
                <a16:creationId xmlns:a16="http://schemas.microsoft.com/office/drawing/2014/main" id="{D081201C-D9BA-85C2-A2F9-765E479FB49E}"/>
              </a:ext>
            </a:extLst>
          </p:cNvPr>
          <p:cNvSpPr>
            <a:spLocks/>
          </p:cNvSpPr>
          <p:nvPr/>
        </p:nvSpPr>
        <p:spPr bwMode="auto">
          <a:xfrm flipH="1">
            <a:off x="7525416" y="3367404"/>
            <a:ext cx="3374288" cy="2780358"/>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2" name="Freeform 386">
            <a:extLst>
              <a:ext uri="{FF2B5EF4-FFF2-40B4-BE49-F238E27FC236}">
                <a16:creationId xmlns:a16="http://schemas.microsoft.com/office/drawing/2014/main" id="{5516EA62-73A8-45EB-295E-86013F7613E0}"/>
              </a:ext>
            </a:extLst>
          </p:cNvPr>
          <p:cNvSpPr>
            <a:spLocks/>
          </p:cNvSpPr>
          <p:nvPr/>
        </p:nvSpPr>
        <p:spPr bwMode="auto">
          <a:xfrm flipH="1">
            <a:off x="6742280" y="2920088"/>
            <a:ext cx="1112693" cy="488478"/>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3" name="Freeform 398">
            <a:extLst>
              <a:ext uri="{FF2B5EF4-FFF2-40B4-BE49-F238E27FC236}">
                <a16:creationId xmlns:a16="http://schemas.microsoft.com/office/drawing/2014/main" id="{C5A9E72A-7C23-395A-A6E8-3485CF5935FA}"/>
              </a:ext>
            </a:extLst>
          </p:cNvPr>
          <p:cNvSpPr>
            <a:spLocks/>
          </p:cNvSpPr>
          <p:nvPr/>
        </p:nvSpPr>
        <p:spPr bwMode="auto">
          <a:xfrm flipH="1">
            <a:off x="6796188" y="524911"/>
            <a:ext cx="1358887" cy="3385011"/>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cs typeface="+mn-ea"/>
              <a:sym typeface="+mn-lt"/>
            </a:endParaRPr>
          </a:p>
        </p:txBody>
      </p:sp>
      <p:sp>
        <p:nvSpPr>
          <p:cNvPr id="18" name="矩形: 圆顶角 7">
            <a:extLst>
              <a:ext uri="{FF2B5EF4-FFF2-40B4-BE49-F238E27FC236}">
                <a16:creationId xmlns:a16="http://schemas.microsoft.com/office/drawing/2014/main" id="{AE4D2327-A545-F917-2874-A6EEB4104FE1}"/>
              </a:ext>
            </a:extLst>
          </p:cNvPr>
          <p:cNvSpPr/>
          <p:nvPr/>
        </p:nvSpPr>
        <p:spPr>
          <a:xfrm rot="5400000">
            <a:off x="886720" y="524259"/>
            <a:ext cx="4371142" cy="6144583"/>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11">
            <a:extLst>
              <a:ext uri="{FF2B5EF4-FFF2-40B4-BE49-F238E27FC236}">
                <a16:creationId xmlns:a16="http://schemas.microsoft.com/office/drawing/2014/main" id="{76BE61C2-5F10-EFA8-A62C-6DE421E30AA5}"/>
              </a:ext>
            </a:extLst>
          </p:cNvPr>
          <p:cNvSpPr/>
          <p:nvPr/>
        </p:nvSpPr>
        <p:spPr>
          <a:xfrm>
            <a:off x="203520" y="2380324"/>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12">
            <a:extLst>
              <a:ext uri="{FF2B5EF4-FFF2-40B4-BE49-F238E27FC236}">
                <a16:creationId xmlns:a16="http://schemas.microsoft.com/office/drawing/2014/main" id="{549D2570-9ECC-2F41-53DF-673EA7A89F62}"/>
              </a:ext>
            </a:extLst>
          </p:cNvPr>
          <p:cNvSpPr txBox="1"/>
          <p:nvPr/>
        </p:nvSpPr>
        <p:spPr>
          <a:xfrm>
            <a:off x="138039" y="2710050"/>
            <a:ext cx="4997841" cy="2547685"/>
          </a:xfrm>
          <a:prstGeom prst="rect">
            <a:avLst/>
          </a:prstGeom>
          <a:noFill/>
        </p:spPr>
        <p:txBody>
          <a:bodyPr wrap="square" rtlCol="0">
            <a:spAutoFit/>
          </a:bodyPr>
          <a:lstStyle/>
          <a:p>
            <a:pPr>
              <a:lnSpc>
                <a:spcPct val="200000"/>
              </a:lnSpc>
            </a:pPr>
            <a:r>
              <a:rPr lang="pt-BR" altLang="zh-CN" sz="2800" b="1" dirty="0">
                <a:solidFill>
                  <a:prstClr val="black">
                    <a:lumMod val="75000"/>
                    <a:lumOff val="25000"/>
                  </a:prstClr>
                </a:solidFill>
                <a:cs typeface="+mn-ea"/>
                <a:sym typeface="+mn-lt"/>
              </a:rPr>
              <a:t>Materiais e instalações existentes nas proximidades.</a:t>
            </a:r>
            <a:endParaRPr lang="zh-CN" altLang="en-US" sz="2800" dirty="0">
              <a:solidFill>
                <a:prstClr val="black">
                  <a:lumMod val="75000"/>
                  <a:lumOff val="25000"/>
                </a:prstClr>
              </a:solidFill>
              <a:cs typeface="+mn-ea"/>
              <a:sym typeface="+mn-lt"/>
            </a:endParaRPr>
          </a:p>
        </p:txBody>
      </p:sp>
      <p:sp>
        <p:nvSpPr>
          <p:cNvPr id="22" name="文本框 10">
            <a:extLst>
              <a:ext uri="{FF2B5EF4-FFF2-40B4-BE49-F238E27FC236}">
                <a16:creationId xmlns:a16="http://schemas.microsoft.com/office/drawing/2014/main" id="{142E4683-8548-1F12-427B-849CF0DC9AE2}"/>
              </a:ext>
            </a:extLst>
          </p:cNvPr>
          <p:cNvSpPr txBox="1"/>
          <p:nvPr/>
        </p:nvSpPr>
        <p:spPr>
          <a:xfrm>
            <a:off x="140020" y="1665321"/>
            <a:ext cx="2962068" cy="646331"/>
          </a:xfrm>
          <a:prstGeom prst="rect">
            <a:avLst/>
          </a:prstGeom>
          <a:noFill/>
        </p:spPr>
        <p:txBody>
          <a:bodyPr wrap="square" rtlCol="0">
            <a:spAutoFit/>
          </a:bodyPr>
          <a:lstStyle/>
          <a:p>
            <a:r>
              <a:rPr lang="en-US" altLang="zh-CN" sz="3600" b="1" dirty="0">
                <a:solidFill>
                  <a:srgbClr val="E60B2F"/>
                </a:solidFill>
                <a:cs typeface="+mn-ea"/>
                <a:sym typeface="+mn-lt"/>
              </a:rPr>
              <a:t>07</a:t>
            </a:r>
            <a:endParaRPr lang="zh-CN" altLang="en-US" sz="3600" b="1" dirty="0">
              <a:solidFill>
                <a:srgbClr val="E60B2F"/>
              </a:solidFill>
              <a:cs typeface="+mn-ea"/>
              <a:sym typeface="+mn-lt"/>
            </a:endParaRPr>
          </a:p>
        </p:txBody>
      </p:sp>
    </p:spTree>
    <p:extLst>
      <p:ext uri="{BB962C8B-B14F-4D97-AF65-F5344CB8AC3E}">
        <p14:creationId xmlns:p14="http://schemas.microsoft.com/office/powerpoint/2010/main" val="10011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5C448-0D13-6185-47F8-EEA654120F07}"/>
              </a:ext>
            </a:extLst>
          </p:cNvPr>
          <p:cNvSpPr/>
          <p:nvPr/>
        </p:nvSpPr>
        <p:spPr>
          <a:xfrm>
            <a:off x="0" y="0"/>
            <a:ext cx="12192000" cy="6858000"/>
          </a:xfrm>
          <a:prstGeom prst="rect">
            <a:avLst/>
          </a:prstGeom>
          <a:solidFill>
            <a:srgbClr val="E60B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113B7D5B-A0C3-4F28-BB88-2DBEACB7A6AF}"/>
              </a:ext>
            </a:extLst>
          </p:cNvPr>
          <p:cNvSpPr/>
          <p:nvPr/>
        </p:nvSpPr>
        <p:spPr>
          <a:xfrm>
            <a:off x="0" y="1606102"/>
            <a:ext cx="12115800" cy="1569660"/>
          </a:xfrm>
          <a:prstGeom prst="rect">
            <a:avLst/>
          </a:prstGeom>
        </p:spPr>
        <p:txBody>
          <a:bodyPr vert="horz" wrap="square">
            <a:spAutoFit/>
          </a:bodyPr>
          <a:lstStyle/>
          <a:p>
            <a:pPr algn="ctr"/>
            <a:r>
              <a:rPr lang="en-US" altLang="zh-CN" sz="9600" b="1" spc="-300" dirty="0" err="1">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Parte</a:t>
            </a:r>
            <a:r>
              <a:rPr lang="en-US" altLang="zh-CN"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 02</a:t>
            </a:r>
            <a:endParaRPr lang="zh-CN" altLang="en-US"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sp>
        <p:nvSpPr>
          <p:cNvPr id="3" name="文本框 41">
            <a:extLst>
              <a:ext uri="{FF2B5EF4-FFF2-40B4-BE49-F238E27FC236}">
                <a16:creationId xmlns:a16="http://schemas.microsoft.com/office/drawing/2014/main" id="{00E40353-443C-F642-4A50-2562C58152E5}"/>
              </a:ext>
            </a:extLst>
          </p:cNvPr>
          <p:cNvSpPr txBox="1"/>
          <p:nvPr/>
        </p:nvSpPr>
        <p:spPr>
          <a:xfrm>
            <a:off x="730250" y="4303952"/>
            <a:ext cx="10731500" cy="2123658"/>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pt-BR" altLang="zh-CN" sz="4400" dirty="0">
                <a:gradFill>
                  <a:gsLst>
                    <a:gs pos="0">
                      <a:schemeClr val="bg1"/>
                    </a:gs>
                    <a:gs pos="100000">
                      <a:schemeClr val="accent4">
                        <a:lumMod val="60000"/>
                        <a:lumOff val="40000"/>
                      </a:schemeClr>
                    </a:gs>
                  </a:gsLst>
                  <a:lin ang="5400000" scaled="1"/>
                </a:gradFill>
                <a:effectLst/>
                <a:latin typeface="+mn-lt"/>
                <a:ea typeface="+mn-ea"/>
                <a:cs typeface="+mn-ea"/>
                <a:sym typeface="+mn-lt"/>
              </a:rPr>
              <a:t>CONTROLE COLETIVO E INDIVIDUAL PARA TRABALHOS COM INFLAMÁVEIS</a:t>
            </a:r>
            <a:endParaRPr lang="zh-CN" altLang="en-US" sz="4400" dirty="0">
              <a:gradFill>
                <a:gsLst>
                  <a:gs pos="0">
                    <a:schemeClr val="bg1"/>
                  </a:gs>
                  <a:gs pos="100000">
                    <a:schemeClr val="accent4">
                      <a:lumMod val="60000"/>
                      <a:lumOff val="40000"/>
                    </a:schemeClr>
                  </a:gs>
                </a:gsLst>
                <a:lin ang="5400000" scaled="1"/>
              </a:gradFill>
              <a:effectLst/>
              <a:latin typeface="+mn-lt"/>
              <a:ea typeface="+mn-ea"/>
              <a:cs typeface="+mn-ea"/>
              <a:sym typeface="+mn-lt"/>
            </a:endParaRPr>
          </a:p>
        </p:txBody>
      </p:sp>
    </p:spTree>
    <p:extLst>
      <p:ext uri="{BB962C8B-B14F-4D97-AF65-F5344CB8AC3E}">
        <p14:creationId xmlns:p14="http://schemas.microsoft.com/office/powerpoint/2010/main" val="5763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2000">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F723D62B-F71E-FBE0-8E32-4A288E07E79A}"/>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7372978" y="3782079"/>
            <a:ext cx="4422782" cy="1200329"/>
          </a:xfrm>
          <a:prstGeom prst="rect">
            <a:avLst/>
          </a:prstGeom>
          <a:noFill/>
        </p:spPr>
        <p:txBody>
          <a:bodyPr wrap="square" rtlCol="0">
            <a:spAutoFit/>
          </a:bodyPr>
          <a:lstStyle/>
          <a:p>
            <a:r>
              <a:rPr lang="pt-BR" altLang="zh-CN" sz="3600" b="1" dirty="0">
                <a:solidFill>
                  <a:srgbClr val="E60B2F"/>
                </a:solidFill>
                <a:cs typeface="+mn-ea"/>
                <a:sym typeface="+mn-lt"/>
              </a:rPr>
              <a:t>Medidas de Controle Coletivo</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96662" y="1769143"/>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0" y="802553"/>
            <a:ext cx="12192000"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1168089" y="5655608"/>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1754865" y="1238290"/>
            <a:ext cx="10124788" cy="3674211"/>
          </a:xfrm>
          <a:prstGeom prst="rect">
            <a:avLst/>
          </a:prstGeom>
          <a:noFill/>
        </p:spPr>
        <p:txBody>
          <a:bodyPr wrap="square" rtlCol="0">
            <a:spAutoFit/>
          </a:bodyPr>
          <a:lstStyle/>
          <a:p>
            <a:pPr>
              <a:lnSpc>
                <a:spcPct val="200000"/>
              </a:lnSpc>
            </a:pPr>
            <a:r>
              <a:rPr lang="pt-BR" altLang="zh-CN" sz="2400" b="1" dirty="0">
                <a:solidFill>
                  <a:schemeClr val="bg1"/>
                </a:solidFill>
                <a:cs typeface="+mn-ea"/>
                <a:sym typeface="+mn-lt"/>
              </a:rPr>
              <a:t>As medidas de controle coletivo são estratégias de segurança implementadas em um ambiente de trabalho para minimizar ou eliminar os riscos associados aos inflamáveis e combustíveis. </a:t>
            </a:r>
          </a:p>
          <a:p>
            <a:pPr>
              <a:lnSpc>
                <a:spcPct val="200000"/>
              </a:lnSpc>
            </a:pPr>
            <a:endParaRPr lang="pt-BR" altLang="zh-CN" sz="2400" b="1" dirty="0">
              <a:solidFill>
                <a:schemeClr val="bg1"/>
              </a:solidFill>
              <a:cs typeface="+mn-ea"/>
              <a:sym typeface="+mn-lt"/>
            </a:endParaRPr>
          </a:p>
          <a:p>
            <a:pPr>
              <a:lnSpc>
                <a:spcPct val="200000"/>
              </a:lnSpc>
            </a:pPr>
            <a:r>
              <a:rPr lang="pt-BR" altLang="zh-CN" sz="2400" b="1" dirty="0">
                <a:solidFill>
                  <a:schemeClr val="bg1"/>
                </a:solidFill>
                <a:cs typeface="+mn-ea"/>
                <a:sym typeface="+mn-lt"/>
              </a:rPr>
              <a:t>Elas visam proteger todos os trabalhadores e podem incluir:</a:t>
            </a:r>
            <a:endParaRPr lang="pt-BR" altLang="zh-CN" sz="2400"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434153" y="136398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Group 14">
            <a:extLst>
              <a:ext uri="{FF2B5EF4-FFF2-40B4-BE49-F238E27FC236}">
                <a16:creationId xmlns:a16="http://schemas.microsoft.com/office/drawing/2014/main" id="{B82C7005-FEDA-A390-2CA3-953E2F013B7E}"/>
              </a:ext>
            </a:extLst>
          </p:cNvPr>
          <p:cNvGrpSpPr/>
          <p:nvPr/>
        </p:nvGrpSpPr>
        <p:grpSpPr>
          <a:xfrm>
            <a:off x="434148" y="4366260"/>
            <a:ext cx="1008380" cy="546241"/>
            <a:chOff x="466725" y="2427118"/>
            <a:chExt cx="295275" cy="246132"/>
          </a:xfrm>
        </p:grpSpPr>
        <p:sp>
          <p:nvSpPr>
            <p:cNvPr id="8" name="Rectangle: Rounded Corners 15">
              <a:extLst>
                <a:ext uri="{FF2B5EF4-FFF2-40B4-BE49-F238E27FC236}">
                  <a16:creationId xmlns:a16="http://schemas.microsoft.com/office/drawing/2014/main" id="{7D2B58A4-86A2-BC77-9CD4-D5AF045507E7}"/>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9" name="Rectangle: Rounded Corners 16">
              <a:extLst>
                <a:ext uri="{FF2B5EF4-FFF2-40B4-BE49-F238E27FC236}">
                  <a16:creationId xmlns:a16="http://schemas.microsoft.com/office/drawing/2014/main" id="{5C5170D7-86E4-5E0D-F5FE-600D9C9D3518}"/>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251380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51816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228249" y="1479685"/>
            <a:ext cx="1417050" cy="141705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830161" y="1997786"/>
            <a:ext cx="213226" cy="310050"/>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1873549" y="1535534"/>
            <a:ext cx="9057803" cy="3905043"/>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Ventilação Adequada</a:t>
            </a:r>
          </a:p>
          <a:p>
            <a:pPr>
              <a:lnSpc>
                <a:spcPct val="150000"/>
              </a:lnSpc>
            </a:pPr>
            <a:endParaRPr lang="pt-BR" altLang="zh-CN" sz="2400" dirty="0">
              <a:solidFill>
                <a:prstClr val="black">
                  <a:lumMod val="75000"/>
                  <a:lumOff val="25000"/>
                </a:prstClr>
              </a:solidFill>
              <a:cs typeface="+mn-ea"/>
              <a:sym typeface="+mn-lt"/>
            </a:endParaRPr>
          </a:p>
          <a:p>
            <a:pPr>
              <a:lnSpc>
                <a:spcPct val="150000"/>
              </a:lnSpc>
            </a:pPr>
            <a:r>
              <a:rPr lang="pt-BR" altLang="zh-CN" sz="2400" b="1" dirty="0">
                <a:solidFill>
                  <a:prstClr val="black">
                    <a:lumMod val="75000"/>
                    <a:lumOff val="25000"/>
                  </a:prstClr>
                </a:solidFill>
                <a:cs typeface="+mn-ea"/>
                <a:sym typeface="+mn-lt"/>
              </a:rPr>
              <a:t>Ventilação Natural</a:t>
            </a:r>
            <a:r>
              <a:rPr lang="pt-BR" altLang="zh-CN" sz="2400" dirty="0">
                <a:solidFill>
                  <a:prstClr val="black">
                    <a:lumMod val="75000"/>
                    <a:lumOff val="25000"/>
                  </a:prstClr>
                </a:solidFill>
                <a:cs typeface="+mn-ea"/>
                <a:sym typeface="+mn-lt"/>
              </a:rPr>
              <a:t>: Garantir a presença de aberturas adequadas, como janelas e aberturas de ventilação, para permitir a circulação do ar fresco e a dispersão de possíveis vapores inflamáveis. Isso ajuda a evitar a acumulação de gases perigosos em áreas fechadas.</a:t>
            </a:r>
          </a:p>
        </p:txBody>
      </p:sp>
    </p:spTree>
    <p:extLst>
      <p:ext uri="{BB962C8B-B14F-4D97-AF65-F5344CB8AC3E}">
        <p14:creationId xmlns:p14="http://schemas.microsoft.com/office/powerpoint/2010/main" val="35109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D0929-546A-47B4-88F8-6620691204EC}"/>
              </a:ext>
            </a:extLst>
          </p:cNvPr>
          <p:cNvSpPr/>
          <p:nvPr/>
        </p:nvSpPr>
        <p:spPr>
          <a:xfrm>
            <a:off x="0" y="3429000"/>
            <a:ext cx="12192000" cy="3429000"/>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22BA2726-EC66-4368-9203-8BED179BC1AF}"/>
              </a:ext>
            </a:extLst>
          </p:cNvPr>
          <p:cNvGrpSpPr/>
          <p:nvPr/>
        </p:nvGrpSpPr>
        <p:grpSpPr>
          <a:xfrm>
            <a:off x="1297946" y="1217208"/>
            <a:ext cx="10121893" cy="4371143"/>
            <a:chOff x="2018117" y="1323888"/>
            <a:chExt cx="8535583" cy="4371143"/>
          </a:xfrm>
        </p:grpSpPr>
        <p:sp>
          <p:nvSpPr>
            <p:cNvPr id="8" name="矩形: 圆顶角 7">
              <a:extLst>
                <a:ext uri="{FF2B5EF4-FFF2-40B4-BE49-F238E27FC236}">
                  <a16:creationId xmlns:a16="http://schemas.microsoft.com/office/drawing/2014/main" id="{17A75B7B-1E62-4579-BAEA-5AA38A8B2EC1}"/>
                </a:ext>
              </a:extLst>
            </p:cNvPr>
            <p:cNvSpPr/>
            <p:nvPr/>
          </p:nvSpPr>
          <p:spPr>
            <a:xfrm rot="5400000">
              <a:off x="5777329" y="918660"/>
              <a:ext cx="4371142" cy="51816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矩形: 圆顶角 2">
              <a:extLst>
                <a:ext uri="{FF2B5EF4-FFF2-40B4-BE49-F238E27FC236}">
                  <a16:creationId xmlns:a16="http://schemas.microsoft.com/office/drawing/2014/main" id="{A8A8F890-4F1C-4A12-ADF2-19E0D5DE9243}"/>
                </a:ext>
              </a:extLst>
            </p:cNvPr>
            <p:cNvSpPr/>
            <p:nvPr/>
          </p:nvSpPr>
          <p:spPr>
            <a:xfrm rot="16200000">
              <a:off x="1508607" y="1833398"/>
              <a:ext cx="4371142" cy="3352121"/>
            </a:xfrm>
            <a:prstGeom prst="round2SameRect">
              <a:avLst/>
            </a:prstGeom>
            <a:blipFill dpi="0" rotWithShape="0">
              <a:blip r:embed="rId2"/>
              <a:srcRect/>
              <a:stretch>
                <a:fillRect l="-22422" r="1"/>
              </a:stretch>
            </a:bli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2" name="矩形 11">
            <a:extLst>
              <a:ext uri="{FF2B5EF4-FFF2-40B4-BE49-F238E27FC236}">
                <a16:creationId xmlns:a16="http://schemas.microsoft.com/office/drawing/2014/main" id="{A37DB8D8-DE11-4B1D-86EE-528F07A064E9}"/>
              </a:ext>
            </a:extLst>
          </p:cNvPr>
          <p:cNvSpPr/>
          <p:nvPr/>
        </p:nvSpPr>
        <p:spPr>
          <a:xfrm>
            <a:off x="5596711" y="2190360"/>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a:extLst>
              <a:ext uri="{FF2B5EF4-FFF2-40B4-BE49-F238E27FC236}">
                <a16:creationId xmlns:a16="http://schemas.microsoft.com/office/drawing/2014/main" id="{83EFECB2-FF0E-472D-ABFD-544AACDF2DCD}"/>
              </a:ext>
            </a:extLst>
          </p:cNvPr>
          <p:cNvSpPr txBox="1"/>
          <p:nvPr/>
        </p:nvSpPr>
        <p:spPr>
          <a:xfrm>
            <a:off x="5485329" y="2425890"/>
            <a:ext cx="5724435" cy="3046988"/>
          </a:xfrm>
          <a:prstGeom prst="rect">
            <a:avLst/>
          </a:prstGeom>
          <a:noFill/>
        </p:spPr>
        <p:txBody>
          <a:bodyPr wrap="square" rtlCol="0">
            <a:spAutoFit/>
          </a:bodyPr>
          <a:lstStyle/>
          <a:p>
            <a:r>
              <a:rPr lang="pt-BR" altLang="zh-CN" sz="2400" dirty="0">
                <a:solidFill>
                  <a:prstClr val="black">
                    <a:lumMod val="75000"/>
                    <a:lumOff val="25000"/>
                  </a:prstClr>
                </a:solidFill>
                <a:cs typeface="+mn-ea"/>
                <a:sym typeface="+mn-lt"/>
              </a:rPr>
              <a:t>Usar sistemas de ventilação controlada, como exaustores e insufladores, para garantir a renovação constante do ar em áreas onde os inflamáveis são armazenados, transferidos ou processados. Isso reduz a concentração de vapores inflamáveis no ambiente.</a:t>
            </a:r>
            <a:endParaRPr lang="zh-CN" altLang="en-US" sz="2400" dirty="0">
              <a:solidFill>
                <a:prstClr val="black">
                  <a:lumMod val="75000"/>
                  <a:lumOff val="25000"/>
                </a:prstClr>
              </a:solidFill>
              <a:cs typeface="+mn-ea"/>
              <a:sym typeface="+mn-lt"/>
            </a:endParaRPr>
          </a:p>
        </p:txBody>
      </p:sp>
      <p:sp>
        <p:nvSpPr>
          <p:cNvPr id="11" name="文本框 10">
            <a:extLst>
              <a:ext uri="{FF2B5EF4-FFF2-40B4-BE49-F238E27FC236}">
                <a16:creationId xmlns:a16="http://schemas.microsoft.com/office/drawing/2014/main" id="{6FAA3B89-8AAC-4040-81BD-6390CC89AF7C}"/>
              </a:ext>
            </a:extLst>
          </p:cNvPr>
          <p:cNvSpPr txBox="1"/>
          <p:nvPr/>
        </p:nvSpPr>
        <p:spPr>
          <a:xfrm>
            <a:off x="5440680" y="1451097"/>
            <a:ext cx="5643337" cy="646331"/>
          </a:xfrm>
          <a:prstGeom prst="rect">
            <a:avLst/>
          </a:prstGeom>
          <a:noFill/>
        </p:spPr>
        <p:txBody>
          <a:bodyPr wrap="square" rtlCol="0">
            <a:spAutoFit/>
          </a:bodyPr>
          <a:lstStyle/>
          <a:p>
            <a:r>
              <a:rPr lang="en-US" altLang="zh-CN" sz="3600" dirty="0" err="1">
                <a:solidFill>
                  <a:srgbClr val="E60B2F"/>
                </a:solidFill>
                <a:cs typeface="+mn-ea"/>
                <a:sym typeface="+mn-lt"/>
              </a:rPr>
              <a:t>Ventilação</a:t>
            </a:r>
            <a:r>
              <a:rPr lang="en-US" altLang="zh-CN" sz="3600" dirty="0">
                <a:solidFill>
                  <a:srgbClr val="E60B2F"/>
                </a:solidFill>
                <a:cs typeface="+mn-ea"/>
                <a:sym typeface="+mn-lt"/>
              </a:rPr>
              <a:t> </a:t>
            </a:r>
            <a:r>
              <a:rPr lang="en-US" altLang="zh-CN" sz="3600" dirty="0" err="1">
                <a:solidFill>
                  <a:srgbClr val="E60B2F"/>
                </a:solidFill>
                <a:cs typeface="+mn-ea"/>
                <a:sym typeface="+mn-lt"/>
              </a:rPr>
              <a:t>Mecânica</a:t>
            </a:r>
            <a:r>
              <a:rPr lang="en-US" altLang="zh-CN" sz="3600" dirty="0">
                <a:solidFill>
                  <a:srgbClr val="E60B2F"/>
                </a:solidFill>
                <a:cs typeface="+mn-ea"/>
                <a:sym typeface="+mn-lt"/>
              </a:rPr>
              <a:t>: </a:t>
            </a:r>
            <a:endParaRPr lang="zh-CN" altLang="en-US" sz="3600" dirty="0">
              <a:solidFill>
                <a:srgbClr val="E60B2F"/>
              </a:solidFill>
              <a:cs typeface="+mn-ea"/>
              <a:sym typeface="+mn-lt"/>
            </a:endParaRPr>
          </a:p>
        </p:txBody>
      </p:sp>
    </p:spTree>
    <p:extLst>
      <p:ext uri="{BB962C8B-B14F-4D97-AF65-F5344CB8AC3E}">
        <p14:creationId xmlns:p14="http://schemas.microsoft.com/office/powerpoint/2010/main" val="511137861"/>
      </p:ext>
    </p:extLst>
  </p:cSld>
  <p:clrMapOvr>
    <a:masterClrMapping/>
  </p:clrMapOvr>
  <mc:AlternateContent xmlns:mc="http://schemas.openxmlformats.org/markup-compatibility/2006" xmlns:p14="http://schemas.microsoft.com/office/powerpoint/2010/main">
    <mc:Choice Requires="p14">
      <p:transition spd="slow" p14:dur="1500" advTm="54000">
        <p:random/>
      </p:transition>
    </mc:Choice>
    <mc:Fallback xmlns="">
      <p:transition spd="slow" advTm="5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DDB6BD2-05B8-84D9-6A7A-7C857B5AA857}"/>
              </a:ext>
            </a:extLst>
          </p:cNvPr>
          <p:cNvPicPr>
            <a:picLocks noChangeAspect="1"/>
          </p:cNvPicPr>
          <p:nvPr/>
        </p:nvPicPr>
        <p:blipFill>
          <a:blip r:embed="rId2">
            <a:duotone>
              <a:prstClr val="black"/>
              <a:schemeClr val="tx2">
                <a:tint val="45000"/>
                <a:satMod val="400000"/>
              </a:schemeClr>
            </a:duotone>
            <a:alphaModFix/>
          </a:blip>
          <a:stretch>
            <a:fillRect/>
          </a:stretch>
        </p:blipFill>
        <p:spPr>
          <a:xfrm>
            <a:off x="0" y="0"/>
            <a:ext cx="12192000" cy="6858000"/>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30E623D-D729-70D2-70DA-61B47FA8D726}"/>
              </a:ext>
            </a:extLst>
          </p:cNvPr>
          <p:cNvSpPr/>
          <p:nvPr/>
        </p:nvSpPr>
        <p:spPr>
          <a:xfrm>
            <a:off x="477547" y="1361439"/>
            <a:ext cx="1569123" cy="161997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 name="Retângulo: Cantos Superiores Arredondados 1">
            <a:extLst>
              <a:ext uri="{FF2B5EF4-FFF2-40B4-BE49-F238E27FC236}">
                <a16:creationId xmlns:a16="http://schemas.microsoft.com/office/drawing/2014/main" id="{B60CFEB9-518D-99FB-899D-7C82B3A35D4A}"/>
              </a:ext>
            </a:extLst>
          </p:cNvPr>
          <p:cNvSpPr/>
          <p:nvPr/>
        </p:nvSpPr>
        <p:spPr>
          <a:xfrm>
            <a:off x="772160" y="1692398"/>
            <a:ext cx="7454900" cy="5165601"/>
          </a:xfrm>
          <a:prstGeom prst="round2SameRect">
            <a:avLst>
              <a:gd name="adj1" fmla="val 4382"/>
              <a:gd name="adj2" fmla="val 0"/>
            </a:avLst>
          </a:prstGeom>
          <a:solidFill>
            <a:srgbClr val="D91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文本框 36">
            <a:extLst>
              <a:ext uri="{FF2B5EF4-FFF2-40B4-BE49-F238E27FC236}">
                <a16:creationId xmlns:a16="http://schemas.microsoft.com/office/drawing/2014/main" id="{D65FAF7F-F15B-7AC6-6249-89D3C5CED6F6}"/>
              </a:ext>
            </a:extLst>
          </p:cNvPr>
          <p:cNvSpPr txBox="1"/>
          <p:nvPr/>
        </p:nvSpPr>
        <p:spPr>
          <a:xfrm>
            <a:off x="1073296" y="1813242"/>
            <a:ext cx="6314201" cy="492391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pt-BR" altLang="zh-CN" sz="2000" b="1" dirty="0">
                <a:solidFill>
                  <a:schemeClr val="bg1"/>
                </a:solidFill>
                <a:cs typeface="+mn-ea"/>
                <a:sym typeface="+mn-lt"/>
              </a:rPr>
              <a:t>Separação de Áreas</a:t>
            </a:r>
          </a:p>
          <a:p>
            <a:pPr>
              <a:lnSpc>
                <a:spcPct val="200000"/>
              </a:lnSpc>
            </a:pPr>
            <a:endParaRPr lang="pt-BR" altLang="zh-CN" sz="2000" b="1" dirty="0">
              <a:solidFill>
                <a:schemeClr val="bg1"/>
              </a:solidFill>
              <a:cs typeface="+mn-ea"/>
              <a:sym typeface="+mn-lt"/>
            </a:endParaRPr>
          </a:p>
          <a:p>
            <a:pPr>
              <a:lnSpc>
                <a:spcPct val="200000"/>
              </a:lnSpc>
            </a:pPr>
            <a:r>
              <a:rPr lang="pt-BR" altLang="zh-CN" sz="2000" dirty="0">
                <a:solidFill>
                  <a:schemeClr val="bg1"/>
                </a:solidFill>
                <a:cs typeface="+mn-ea"/>
                <a:sym typeface="+mn-lt"/>
              </a:rPr>
              <a:t>01. Criar barreiras físicas ou espaços específicos de armazenamento e trabalho para separar inflamáveis de outras atividades no local. Isso minimiza a chance de acidentes e ajuda a controlar a propagação de incêndios ou explosões em caso de vazamentos.</a:t>
            </a:r>
          </a:p>
        </p:txBody>
      </p:sp>
      <p:sp>
        <p:nvSpPr>
          <p:cNvPr id="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5F52976-243E-AA0C-D7F7-0FEA9871FAC1}"/>
              </a:ext>
            </a:extLst>
          </p:cNvPr>
          <p:cNvSpPr/>
          <p:nvPr/>
        </p:nvSpPr>
        <p:spPr>
          <a:xfrm>
            <a:off x="7387497" y="6038963"/>
            <a:ext cx="563826" cy="57989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8496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246650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283956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307520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634280" y="1752789"/>
            <a:ext cx="8396885" cy="2935547"/>
          </a:xfrm>
          <a:prstGeom prst="rect">
            <a:avLst/>
          </a:prstGeom>
        </p:spPr>
        <p:txBody>
          <a:bodyPr wrap="square">
            <a:spAutoFit/>
          </a:bodyPr>
          <a:lstStyle/>
          <a:p>
            <a:pPr>
              <a:lnSpc>
                <a:spcPct val="200000"/>
              </a:lnSpc>
            </a:pPr>
            <a:r>
              <a:rPr lang="pt-BR" altLang="zh-CN" sz="2400" dirty="0">
                <a:cs typeface="+mn-ea"/>
                <a:sym typeface="+mn-lt"/>
              </a:rPr>
              <a:t>02. Utilizar dispositivos como paredes corta-fogo, armários de segurança e áreas de contenção para garantir que os inflamáveis sejam armazenados e manuseados em locais designados e protegidos.</a:t>
            </a:r>
          </a:p>
        </p:txBody>
      </p:sp>
    </p:spTree>
    <p:extLst>
      <p:ext uri="{BB962C8B-B14F-4D97-AF65-F5344CB8AC3E}">
        <p14:creationId xmlns:p14="http://schemas.microsoft.com/office/powerpoint/2010/main" val="37390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5C448-0D13-6185-47F8-EEA654120F07}"/>
              </a:ext>
            </a:extLst>
          </p:cNvPr>
          <p:cNvSpPr/>
          <p:nvPr/>
        </p:nvSpPr>
        <p:spPr>
          <a:xfrm>
            <a:off x="0" y="0"/>
            <a:ext cx="12192000" cy="6858000"/>
          </a:xfrm>
          <a:prstGeom prst="rect">
            <a:avLst/>
          </a:prstGeom>
          <a:solidFill>
            <a:srgbClr val="E60B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113B7D5B-A0C3-4F28-BB88-2DBEACB7A6AF}"/>
              </a:ext>
            </a:extLst>
          </p:cNvPr>
          <p:cNvSpPr/>
          <p:nvPr/>
        </p:nvSpPr>
        <p:spPr>
          <a:xfrm>
            <a:off x="0" y="1606102"/>
            <a:ext cx="12115800" cy="1569660"/>
          </a:xfrm>
          <a:prstGeom prst="rect">
            <a:avLst/>
          </a:prstGeom>
        </p:spPr>
        <p:txBody>
          <a:bodyPr vert="horz" wrap="square">
            <a:spAutoFit/>
          </a:bodyPr>
          <a:lstStyle/>
          <a:p>
            <a:pPr algn="ctr"/>
            <a:r>
              <a:rPr lang="en-US" altLang="zh-CN"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Parte 01</a:t>
            </a:r>
            <a:endParaRPr lang="zh-CN" altLang="en-US"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sp>
        <p:nvSpPr>
          <p:cNvPr id="3" name="文本框 41">
            <a:extLst>
              <a:ext uri="{FF2B5EF4-FFF2-40B4-BE49-F238E27FC236}">
                <a16:creationId xmlns:a16="http://schemas.microsoft.com/office/drawing/2014/main" id="{00E40353-443C-F642-4A50-2562C58152E5}"/>
              </a:ext>
            </a:extLst>
          </p:cNvPr>
          <p:cNvSpPr txBox="1"/>
          <p:nvPr/>
        </p:nvSpPr>
        <p:spPr>
          <a:xfrm>
            <a:off x="730250" y="4547792"/>
            <a:ext cx="10731500" cy="1446550"/>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pt-BR" altLang="zh-CN" sz="4400" dirty="0">
                <a:gradFill>
                  <a:gsLst>
                    <a:gs pos="0">
                      <a:schemeClr val="bg1"/>
                    </a:gs>
                    <a:gs pos="100000">
                      <a:schemeClr val="accent4">
                        <a:lumMod val="60000"/>
                        <a:lumOff val="40000"/>
                      </a:schemeClr>
                    </a:gs>
                  </a:gsLst>
                  <a:lin ang="5400000" scaled="1"/>
                </a:gradFill>
                <a:effectLst/>
                <a:latin typeface="+mn-lt"/>
                <a:ea typeface="+mn-ea"/>
                <a:cs typeface="+mn-ea"/>
                <a:sym typeface="+mn-lt"/>
              </a:rPr>
              <a:t>INFLAMÁVEIS: CARACTERÍSTICAS, PROPRIEDADES, PERIGOS E RISCOS</a:t>
            </a:r>
            <a:endParaRPr lang="zh-CN" altLang="en-US" sz="4400" dirty="0">
              <a:gradFill>
                <a:gsLst>
                  <a:gs pos="0">
                    <a:schemeClr val="bg1"/>
                  </a:gs>
                  <a:gs pos="100000">
                    <a:schemeClr val="accent4">
                      <a:lumMod val="60000"/>
                      <a:lumOff val="40000"/>
                    </a:schemeClr>
                  </a:gs>
                </a:gsLst>
                <a:lin ang="5400000" scaled="1"/>
              </a:gradFill>
              <a:effectLst/>
              <a:latin typeface="+mn-lt"/>
              <a:ea typeface="+mn-ea"/>
              <a:cs typeface="+mn-ea"/>
              <a:sym typeface="+mn-lt"/>
            </a:endParaRPr>
          </a:p>
        </p:txBody>
      </p:sp>
    </p:spTree>
    <p:extLst>
      <p:ext uri="{BB962C8B-B14F-4D97-AF65-F5344CB8AC3E}">
        <p14:creationId xmlns:p14="http://schemas.microsoft.com/office/powerpoint/2010/main" val="4110310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2000">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160998" y="1933954"/>
            <a:ext cx="5688816" cy="3731278"/>
          </a:xfrm>
          <a:prstGeom prst="rect">
            <a:avLst/>
          </a:prstGeom>
          <a:noFill/>
        </p:spPr>
        <p:txBody>
          <a:bodyPr wrap="square" rtlCol="0">
            <a:spAutoFit/>
          </a:bodyPr>
          <a:lstStyle/>
          <a:p>
            <a:pPr>
              <a:lnSpc>
                <a:spcPct val="150000"/>
              </a:lnSpc>
            </a:pPr>
            <a:r>
              <a:rPr lang="pt-BR" altLang="zh-CN" sz="2000" b="1" dirty="0">
                <a:solidFill>
                  <a:srgbClr val="D91D3C"/>
                </a:solidFill>
                <a:cs typeface="+mn-ea"/>
                <a:sym typeface="+mn-lt"/>
              </a:rPr>
              <a:t>Sistemas de Combate a Incêndio</a:t>
            </a:r>
          </a:p>
          <a:p>
            <a:pPr>
              <a:lnSpc>
                <a:spcPct val="150000"/>
              </a:lnSpc>
            </a:pPr>
            <a:endParaRPr lang="pt-BR" altLang="zh-CN" sz="2000" b="1" dirty="0">
              <a:solidFill>
                <a:schemeClr val="tx1">
                  <a:lumMod val="85000"/>
                  <a:lumOff val="15000"/>
                </a:schemeClr>
              </a:solidFill>
              <a:cs typeface="+mn-ea"/>
              <a:sym typeface="+mn-lt"/>
            </a:endParaRPr>
          </a:p>
          <a:p>
            <a:pPr>
              <a:lnSpc>
                <a:spcPct val="150000"/>
              </a:lnSpc>
            </a:pPr>
            <a:r>
              <a:rPr lang="pt-BR" altLang="zh-CN" sz="2000" dirty="0">
                <a:solidFill>
                  <a:schemeClr val="tx1">
                    <a:lumMod val="85000"/>
                    <a:lumOff val="15000"/>
                  </a:schemeClr>
                </a:solidFill>
                <a:cs typeface="+mn-ea"/>
                <a:sym typeface="+mn-lt"/>
              </a:rPr>
              <a:t>Implementar sistemas de combate a incêndio, como extintores, sprinklers, mangueiras de incêndio e alarmes, em áreas onde há inflamáveis. Esses sistemas são essenciais para a detecção precoce e contenção de incêndios.</a:t>
            </a: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1830554"/>
            <a:ext cx="12192000" cy="3351046"/>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2362200" y="1933396"/>
            <a:ext cx="9829800" cy="2704715"/>
          </a:xfrm>
          <a:prstGeom prst="rect">
            <a:avLst/>
          </a:prstGeom>
          <a:noFill/>
        </p:spPr>
        <p:txBody>
          <a:bodyPr wrap="square" rtlCol="0">
            <a:spAutoFit/>
          </a:bodyPr>
          <a:lstStyle/>
          <a:p>
            <a:pPr lvl="0">
              <a:lnSpc>
                <a:spcPct val="2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Treinar os trabalhadores no uso correto desses sistemas de combate a incêndio, para que estejam preparados para responder eficazmente em caso de emergência.</a:t>
            </a:r>
            <a:endParaRPr kumimoji="0" lang="pt-BR" altLang="zh-CN" sz="24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1040" y="302176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63547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003070" y="2003898"/>
            <a:ext cx="5210380" cy="279704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A implementação eficaz dessas medidas de controle coletivo é fundamental para manter um ambiente de trabalho seguro quando se lida com inflamáveis. </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3859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741658" y="1969394"/>
            <a:ext cx="7684751" cy="2704715"/>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Essas estratégias visam proteger a saúde e a segurança de todos os trabalhadores, reduzindo o risco de acidentes graves</a:t>
            </a:r>
            <a:endParaRPr lang="zh-CN" altLang="en-US" sz="2400" b="1"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307361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192401" y="2224155"/>
            <a:ext cx="4349119" cy="3269613"/>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É importante que os trabalhadores compreendam a importância dessas medidas e saibam como usá-las adequadamente para evitar incidentes relacionados a inflamáveis e combustíveis.</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094222" y="124757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08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F723D62B-F71E-FBE0-8E32-4A288E07E79A}"/>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7342498" y="3980199"/>
            <a:ext cx="4819022" cy="1200329"/>
          </a:xfrm>
          <a:prstGeom prst="rect">
            <a:avLst/>
          </a:prstGeom>
          <a:noFill/>
        </p:spPr>
        <p:txBody>
          <a:bodyPr wrap="square" rtlCol="0">
            <a:spAutoFit/>
          </a:bodyPr>
          <a:lstStyle/>
          <a:p>
            <a:r>
              <a:rPr lang="pt-BR" altLang="zh-CN" sz="3600" b="1" dirty="0">
                <a:solidFill>
                  <a:srgbClr val="E60B2F"/>
                </a:solidFill>
                <a:cs typeface="+mn-ea"/>
                <a:sym typeface="+mn-lt"/>
              </a:rPr>
              <a:t>Medidas de Controle Individual</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96662" y="1769143"/>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DDB6BD2-05B8-84D9-6A7A-7C857B5AA857}"/>
              </a:ext>
            </a:extLst>
          </p:cNvPr>
          <p:cNvPicPr>
            <a:picLocks noChangeAspect="1"/>
          </p:cNvPicPr>
          <p:nvPr/>
        </p:nvPicPr>
        <p:blipFill>
          <a:blip r:embed="rId2">
            <a:duotone>
              <a:prstClr val="black"/>
              <a:schemeClr val="tx2">
                <a:tint val="45000"/>
                <a:satMod val="400000"/>
              </a:schemeClr>
            </a:duotone>
            <a:alphaModFix/>
          </a:blip>
          <a:stretch>
            <a:fillRect/>
          </a:stretch>
        </p:blipFill>
        <p:spPr>
          <a:xfrm>
            <a:off x="0" y="0"/>
            <a:ext cx="12192000" cy="6858000"/>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30E623D-D729-70D2-70DA-61B47FA8D726}"/>
              </a:ext>
            </a:extLst>
          </p:cNvPr>
          <p:cNvSpPr/>
          <p:nvPr/>
        </p:nvSpPr>
        <p:spPr>
          <a:xfrm>
            <a:off x="477547" y="2214879"/>
            <a:ext cx="1569123" cy="161997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 name="Retângulo: Cantos Superiores Arredondados 1">
            <a:extLst>
              <a:ext uri="{FF2B5EF4-FFF2-40B4-BE49-F238E27FC236}">
                <a16:creationId xmlns:a16="http://schemas.microsoft.com/office/drawing/2014/main" id="{B60CFEB9-518D-99FB-899D-7C82B3A35D4A}"/>
              </a:ext>
            </a:extLst>
          </p:cNvPr>
          <p:cNvSpPr/>
          <p:nvPr/>
        </p:nvSpPr>
        <p:spPr>
          <a:xfrm>
            <a:off x="772160" y="2545839"/>
            <a:ext cx="7454900" cy="2330962"/>
          </a:xfrm>
          <a:prstGeom prst="round2SameRect">
            <a:avLst>
              <a:gd name="adj1" fmla="val 4382"/>
              <a:gd name="adj2" fmla="val 0"/>
            </a:avLst>
          </a:prstGeom>
          <a:solidFill>
            <a:srgbClr val="D91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文本框 36">
            <a:extLst>
              <a:ext uri="{FF2B5EF4-FFF2-40B4-BE49-F238E27FC236}">
                <a16:creationId xmlns:a16="http://schemas.microsoft.com/office/drawing/2014/main" id="{D65FAF7F-F15B-7AC6-6249-89D3C5CED6F6}"/>
              </a:ext>
            </a:extLst>
          </p:cNvPr>
          <p:cNvSpPr txBox="1"/>
          <p:nvPr/>
        </p:nvSpPr>
        <p:spPr>
          <a:xfrm>
            <a:off x="1073296" y="2666682"/>
            <a:ext cx="6314201" cy="1846146"/>
          </a:xfrm>
          <a:prstGeom prst="rect">
            <a:avLst/>
          </a:prstGeom>
          <a:noFill/>
        </p:spPr>
        <p:txBody>
          <a:bodyPr wrap="square" rtlCol="0">
            <a:spAutoFit/>
          </a:bodyPr>
          <a:lstStyle/>
          <a:p>
            <a:pPr>
              <a:lnSpc>
                <a:spcPct val="200000"/>
              </a:lnSpc>
            </a:pPr>
            <a:r>
              <a:rPr lang="pt-BR" altLang="zh-CN" sz="2000" dirty="0">
                <a:solidFill>
                  <a:schemeClr val="bg1"/>
                </a:solidFill>
                <a:cs typeface="+mn-ea"/>
                <a:sym typeface="+mn-lt"/>
              </a:rPr>
              <a:t>As medidas de controle individual se concentram na proteção pessoal dos trabalhadores que estão em contato direto com inflamáveis e combustíveis. </a:t>
            </a:r>
          </a:p>
        </p:txBody>
      </p:sp>
      <p:sp>
        <p:nvSpPr>
          <p:cNvPr id="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5F52976-243E-AA0C-D7F7-0FEA9871FAC1}"/>
              </a:ext>
            </a:extLst>
          </p:cNvPr>
          <p:cNvSpPr/>
          <p:nvPr/>
        </p:nvSpPr>
        <p:spPr>
          <a:xfrm>
            <a:off x="7387497" y="4633671"/>
            <a:ext cx="563826" cy="57989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126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177484" y="2154517"/>
            <a:ext cx="4287836" cy="3269613"/>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Isso inclui o uso de equipamentos de proteção individual (EPIs) e a adoção de procedimentos específicos para minimizar os riscos associados. Aqui estão as principais medidas de controle individual:</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139942" y="91229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70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1830554"/>
            <a:ext cx="12192000" cy="3351046"/>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2065020" y="2107553"/>
            <a:ext cx="9829800" cy="2797048"/>
          </a:xfrm>
          <a:prstGeom prst="rect">
            <a:avLst/>
          </a:prstGeom>
          <a:noFill/>
        </p:spPr>
        <p:txBody>
          <a:bodyPr wrap="square" rtlCol="0">
            <a:spAutoFit/>
          </a:bodyPr>
          <a:lstStyle/>
          <a:p>
            <a:pPr lvl="0">
              <a:lnSpc>
                <a:spcPct val="1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Uso de EPIs Específicos</a:t>
            </a:r>
          </a:p>
          <a:p>
            <a:pPr lvl="0">
              <a:lnSpc>
                <a:spcPct val="150000"/>
              </a:lnSpc>
              <a:defRPr/>
            </a:pPr>
            <a:endParaRPr lang="pt-BR" altLang="zh-CN" sz="2400" b="1" kern="0" dirty="0">
              <a:solidFill>
                <a:schemeClr val="bg1"/>
              </a:solidFill>
              <a:effectLst>
                <a:outerShdw blurRad="38100" dist="38100" dir="2700000" algn="tl">
                  <a:srgbClr val="000000">
                    <a:alpha val="43137"/>
                  </a:srgbClr>
                </a:outerShdw>
              </a:effectLst>
              <a:cs typeface="+mn-ea"/>
              <a:sym typeface="+mn-lt"/>
            </a:endParaRPr>
          </a:p>
          <a:p>
            <a:pPr lvl="0">
              <a:lnSpc>
                <a:spcPct val="1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01 Roupas de Proteção:</a:t>
            </a:r>
            <a:r>
              <a:rPr lang="pt-BR" altLang="zh-CN" sz="2400" kern="0" dirty="0">
                <a:solidFill>
                  <a:schemeClr val="bg1"/>
                </a:solidFill>
                <a:effectLst>
                  <a:outerShdw blurRad="38100" dist="38100" dir="2700000" algn="tl">
                    <a:srgbClr val="000000">
                      <a:alpha val="43137"/>
                    </a:srgbClr>
                  </a:outerShdw>
                </a:effectLst>
                <a:cs typeface="+mn-ea"/>
                <a:sym typeface="+mn-lt"/>
              </a:rPr>
              <a:t> Os trabalhadores devem usar roupas apropriadas que protejam contra respingos, chamas e produtos químicos. Isso inclui macacões, jalecos ou uniformes de proteção.</a:t>
            </a: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520" y="300652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418564" y="1221968"/>
            <a:ext cx="8464920" cy="4459041"/>
          </a:xfrm>
          <a:prstGeom prst="rect">
            <a:avLst/>
          </a:prstGeom>
          <a:noFill/>
        </p:spPr>
        <p:txBody>
          <a:bodyPr wrap="square" rtlCol="0">
            <a:spAutoFit/>
          </a:bodyPr>
          <a:lstStyle/>
          <a:p>
            <a:pPr>
              <a:lnSpc>
                <a:spcPct val="150000"/>
              </a:lnSpc>
            </a:pPr>
            <a:r>
              <a:rPr lang="pt-BR" altLang="zh-CN" sz="2400" b="1" dirty="0">
                <a:solidFill>
                  <a:schemeClr val="bg1"/>
                </a:solidFill>
                <a:cs typeface="+mn-ea"/>
                <a:sym typeface="+mn-lt"/>
              </a:rPr>
              <a:t>02 Proteção para os Olhos e Face: </a:t>
            </a:r>
            <a:r>
              <a:rPr lang="pt-BR" altLang="zh-CN" sz="2400" dirty="0">
                <a:solidFill>
                  <a:schemeClr val="bg1"/>
                </a:solidFill>
                <a:cs typeface="+mn-ea"/>
                <a:sym typeface="+mn-lt"/>
              </a:rPr>
              <a:t>Óculos de segurança ou viseiras faciais são essenciais para proteger os olhos e o rosto de respingos químicos, faíscas ou materiais inflamáveis.</a:t>
            </a:r>
          </a:p>
          <a:p>
            <a:pPr>
              <a:lnSpc>
                <a:spcPct val="150000"/>
              </a:lnSpc>
            </a:pPr>
            <a:endParaRPr lang="pt-BR" altLang="zh-CN" sz="2400" b="1" dirty="0">
              <a:solidFill>
                <a:schemeClr val="bg1"/>
              </a:solidFill>
              <a:cs typeface="+mn-ea"/>
              <a:sym typeface="+mn-lt"/>
            </a:endParaRPr>
          </a:p>
          <a:p>
            <a:pPr>
              <a:lnSpc>
                <a:spcPct val="150000"/>
              </a:lnSpc>
            </a:pPr>
            <a:r>
              <a:rPr lang="pt-BR" altLang="zh-CN" sz="2400" b="1" dirty="0">
                <a:solidFill>
                  <a:schemeClr val="bg1"/>
                </a:solidFill>
                <a:cs typeface="+mn-ea"/>
                <a:sym typeface="+mn-lt"/>
              </a:rPr>
              <a:t>03 Proteção para a Cabeça: </a:t>
            </a:r>
            <a:r>
              <a:rPr lang="pt-BR" altLang="zh-CN" sz="2400" dirty="0">
                <a:solidFill>
                  <a:schemeClr val="bg1"/>
                </a:solidFill>
                <a:cs typeface="+mn-ea"/>
                <a:sym typeface="+mn-lt"/>
              </a:rPr>
              <a:t>Em locais onde há risco de queda de objetos ou exposição a calor, capacetes de segurança são necessários.</a:t>
            </a: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2144468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DEE3080-D98C-5D91-2B2A-6EB8BD39185B}"/>
              </a:ext>
            </a:extLst>
          </p:cNvPr>
          <p:cNvSpPr/>
          <p:nvPr/>
        </p:nvSpPr>
        <p:spPr>
          <a:xfrm>
            <a:off x="1447537" y="715641"/>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FF45A9CE-015A-2FCC-1062-675FDA7E5025}"/>
              </a:ext>
            </a:extLst>
          </p:cNvPr>
          <p:cNvSpPr/>
          <p:nvPr/>
        </p:nvSpPr>
        <p:spPr>
          <a:xfrm>
            <a:off x="1902480" y="1116915"/>
            <a:ext cx="8740119" cy="462417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8" name="Group 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35686911-76CB-6139-464D-2E102411DB20}"/>
              </a:ext>
            </a:extLst>
          </p:cNvPr>
          <p:cNvGrpSpPr/>
          <p:nvPr/>
        </p:nvGrpSpPr>
        <p:grpSpPr>
          <a:xfrm>
            <a:off x="2313695" y="1457928"/>
            <a:ext cx="5072654" cy="3905043"/>
            <a:chOff x="1610583" y="1750713"/>
            <a:chExt cx="4832141" cy="3905043"/>
          </a:xfrm>
        </p:grpSpPr>
        <p:sp>
          <p:nvSpPr>
            <p:cNvPr id="10" name="TextBox 13">
              <a:extLst>
                <a:ext uri="{FF2B5EF4-FFF2-40B4-BE49-F238E27FC236}">
                  <a16:creationId xmlns:a16="http://schemas.microsoft.com/office/drawing/2014/main" id="{9BE1070A-195E-EE29-FB4C-C286CF98521A}"/>
                </a:ext>
              </a:extLst>
            </p:cNvPr>
            <p:cNvSpPr txBox="1"/>
            <p:nvPr/>
          </p:nvSpPr>
          <p:spPr>
            <a:xfrm>
              <a:off x="2130566" y="1750713"/>
              <a:ext cx="4312158" cy="390504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i="0" u="none" strike="noStrike" kern="0" cap="none" spc="0" normalizeH="0" baseline="0" noProof="0" dirty="0">
                  <a:ln>
                    <a:noFill/>
                  </a:ln>
                  <a:effectLst/>
                  <a:uLnTx/>
                  <a:uFillTx/>
                  <a:cs typeface="+mn-ea"/>
                  <a:sym typeface="+mn-lt"/>
                </a:rPr>
                <a:t>Há certos líquidos que apresentam a propriedade inflamável, gerando calor, sendo estes vinculados com os combustíveis como Gás Liquefeito de Petróleo (GLP) e outros gases inflamáveis. </a:t>
              </a:r>
              <a:endParaRPr kumimoji="0" lang="zh-CN" altLang="en-US" sz="2400" b="1" i="0" u="none" strike="noStrike" kern="0" cap="none" spc="0" normalizeH="0" baseline="0" noProof="0" dirty="0">
                <a:ln>
                  <a:noFill/>
                </a:ln>
                <a:effectLst/>
                <a:uLnTx/>
                <a:uFillTx/>
                <a:cs typeface="+mn-ea"/>
                <a:sym typeface="+mn-lt"/>
              </a:endParaRPr>
            </a:p>
          </p:txBody>
        </p:sp>
        <p:grpSp>
          <p:nvGrpSpPr>
            <p:cNvPr id="11" name="Group 14">
              <a:extLst>
                <a:ext uri="{FF2B5EF4-FFF2-40B4-BE49-F238E27FC236}">
                  <a16:creationId xmlns:a16="http://schemas.microsoft.com/office/drawing/2014/main" id="{261986F4-9C49-3F8D-BC89-7D37070CEBE8}"/>
                </a:ext>
              </a:extLst>
            </p:cNvPr>
            <p:cNvGrpSpPr/>
            <p:nvPr/>
          </p:nvGrpSpPr>
          <p:grpSpPr>
            <a:xfrm>
              <a:off x="1610583" y="1968990"/>
              <a:ext cx="295275" cy="246132"/>
              <a:chOff x="466725" y="2198518"/>
              <a:chExt cx="295275" cy="246132"/>
            </a:xfrm>
          </p:grpSpPr>
          <p:sp>
            <p:nvSpPr>
              <p:cNvPr id="12" name="Rectangle: Rounded Corners 15">
                <a:extLst>
                  <a:ext uri="{FF2B5EF4-FFF2-40B4-BE49-F238E27FC236}">
                    <a16:creationId xmlns:a16="http://schemas.microsoft.com/office/drawing/2014/main" id="{FD6FB3CA-15AC-EF54-3EB6-BCF0B58FEF40}"/>
                  </a:ext>
                </a:extLst>
              </p:cNvPr>
              <p:cNvSpPr/>
              <p:nvPr/>
            </p:nvSpPr>
            <p:spPr>
              <a:xfrm>
                <a:off x="466725" y="21985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sp>
            <p:nvSpPr>
              <p:cNvPr id="13" name="Rectangle: Rounded Corners 16">
                <a:extLst>
                  <a:ext uri="{FF2B5EF4-FFF2-40B4-BE49-F238E27FC236}">
                    <a16:creationId xmlns:a16="http://schemas.microsoft.com/office/drawing/2014/main" id="{7628DA96-5AEC-E71A-1E57-3BF4AD8A4838}"/>
                  </a:ext>
                </a:extLst>
              </p:cNvPr>
              <p:cNvSpPr/>
              <p:nvPr/>
            </p:nvSpPr>
            <p:spPr>
              <a:xfrm>
                <a:off x="578644" y="23524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sp>
        <p:nvSpPr>
          <p:cNvPr id="25"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A3BE7BC-3F29-DE2D-50DD-E1D310917C1E}"/>
              </a:ext>
            </a:extLst>
          </p:cNvPr>
          <p:cNvSpPr/>
          <p:nvPr/>
        </p:nvSpPr>
        <p:spPr>
          <a:xfrm>
            <a:off x="10242580" y="5893485"/>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image6.jpeg">
            <a:extLst>
              <a:ext uri="{FF2B5EF4-FFF2-40B4-BE49-F238E27FC236}">
                <a16:creationId xmlns:a16="http://schemas.microsoft.com/office/drawing/2014/main" id="{3677FCE2-DB2B-E295-74DC-A07822A5340B}"/>
              </a:ext>
            </a:extLst>
          </p:cNvPr>
          <p:cNvPicPr>
            <a:picLocks noChangeAspect="1"/>
          </p:cNvPicPr>
          <p:nvPr/>
        </p:nvPicPr>
        <p:blipFill>
          <a:blip r:embed="rId2" cstate="print"/>
          <a:stretch>
            <a:fillRect/>
          </a:stretch>
        </p:blipFill>
        <p:spPr>
          <a:xfrm>
            <a:off x="7586359" y="3676238"/>
            <a:ext cx="2856230" cy="1883410"/>
          </a:xfrm>
          <a:prstGeom prst="rect">
            <a:avLst/>
          </a:prstGeom>
        </p:spPr>
      </p:pic>
    </p:spTree>
    <p:extLst>
      <p:ext uri="{BB962C8B-B14F-4D97-AF65-F5344CB8AC3E}">
        <p14:creationId xmlns:p14="http://schemas.microsoft.com/office/powerpoint/2010/main" val="32611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250" fill="hold"/>
                                        <p:tgtEl>
                                          <p:spTgt spid="25"/>
                                        </p:tgtEl>
                                        <p:attrNameLst>
                                          <p:attrName>ppt_x</p:attrName>
                                        </p:attrNameLst>
                                      </p:cBhvr>
                                      <p:tavLst>
                                        <p:tav tm="0">
                                          <p:val>
                                            <p:strVal val="0-#ppt_w/2"/>
                                          </p:val>
                                        </p:tav>
                                        <p:tav tm="100000">
                                          <p:val>
                                            <p:strVal val="#ppt_x"/>
                                          </p:val>
                                        </p:tav>
                                      </p:tavLst>
                                    </p:anim>
                                    <p:anim calcmode="lin" valueType="num">
                                      <p:cBhvr additive="base">
                                        <p:cTn id="16" dur="12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46E0378-EAC2-348A-8DFD-75C3EEB3D745}"/>
              </a:ext>
            </a:extLst>
          </p:cNvPr>
          <p:cNvSpPr/>
          <p:nvPr/>
        </p:nvSpPr>
        <p:spPr>
          <a:xfrm>
            <a:off x="695987" y="9931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6D96D587-45A5-A39B-F6D7-15A5AEC3603B}"/>
              </a:ext>
            </a:extLst>
          </p:cNvPr>
          <p:cNvSpPr/>
          <p:nvPr/>
        </p:nvSpPr>
        <p:spPr>
          <a:xfrm>
            <a:off x="1150931" y="1394400"/>
            <a:ext cx="7459669"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7" name="TextBox 13">
            <a:extLst>
              <a:ext uri="{FF2B5EF4-FFF2-40B4-BE49-F238E27FC236}">
                <a16:creationId xmlns:a16="http://schemas.microsoft.com/office/drawing/2014/main" id="{5C72E115-964A-667F-C09B-1F69BD2A60E7}"/>
              </a:ext>
            </a:extLst>
          </p:cNvPr>
          <p:cNvSpPr txBox="1"/>
          <p:nvPr/>
        </p:nvSpPr>
        <p:spPr>
          <a:xfrm>
            <a:off x="2156599" y="1652842"/>
            <a:ext cx="5970279" cy="335104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BR" altLang="zh-CN" sz="2400" b="1" i="0" u="none" strike="noStrike" kern="0" cap="none" spc="0" normalizeH="0" baseline="0" noProof="0" dirty="0">
                <a:ln>
                  <a:noFill/>
                </a:ln>
                <a:effectLst/>
                <a:uLnTx/>
                <a:uFillTx/>
                <a:cs typeface="+mn-ea"/>
                <a:sym typeface="+mn-lt"/>
              </a:rPr>
              <a:t>04 Proteção Respiratória: </a:t>
            </a:r>
            <a:r>
              <a:rPr kumimoji="0" lang="pt-BR" altLang="zh-CN" sz="2400" i="0" u="none" strike="noStrike" kern="0" cap="none" spc="0" normalizeH="0" baseline="0" noProof="0" dirty="0">
                <a:ln>
                  <a:noFill/>
                </a:ln>
                <a:effectLst/>
                <a:uLnTx/>
                <a:uFillTx/>
                <a:cs typeface="+mn-ea"/>
                <a:sym typeface="+mn-lt"/>
              </a:rPr>
              <a:t>Quando há possibilidade de exposição a vapores tóxicos ou atmosferas com baixo teor de oxigênio, máscaras de proteção respiratória ou respiradores devem ser usados.</a:t>
            </a:r>
          </a:p>
        </p:txBody>
      </p:sp>
      <p:grpSp>
        <p:nvGrpSpPr>
          <p:cNvPr id="8" name="Group 14">
            <a:extLst>
              <a:ext uri="{FF2B5EF4-FFF2-40B4-BE49-F238E27FC236}">
                <a16:creationId xmlns:a16="http://schemas.microsoft.com/office/drawing/2014/main" id="{5B1DED5F-005E-2648-37EA-4F738D3E812C}"/>
              </a:ext>
            </a:extLst>
          </p:cNvPr>
          <p:cNvGrpSpPr/>
          <p:nvPr/>
        </p:nvGrpSpPr>
        <p:grpSpPr>
          <a:xfrm>
            <a:off x="1579880" y="2804549"/>
            <a:ext cx="309972" cy="246132"/>
            <a:chOff x="466725" y="2427118"/>
            <a:chExt cx="295275" cy="246132"/>
          </a:xfrm>
        </p:grpSpPr>
        <p:sp>
          <p:nvSpPr>
            <p:cNvPr id="9" name="Rectangle: Rounded Corners 15">
              <a:extLst>
                <a:ext uri="{FF2B5EF4-FFF2-40B4-BE49-F238E27FC236}">
                  <a16:creationId xmlns:a16="http://schemas.microsoft.com/office/drawing/2014/main" id="{68E2066F-D2F4-096A-CDA2-9234FC078F6A}"/>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10" name="Rectangle: Rounded Corners 16">
              <a:extLst>
                <a:ext uri="{FF2B5EF4-FFF2-40B4-BE49-F238E27FC236}">
                  <a16:creationId xmlns:a16="http://schemas.microsoft.com/office/drawing/2014/main" id="{C5460B76-C2F8-700D-B0AA-186E5BC0C40A}"/>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sp>
        <p:nvSpPr>
          <p:cNvPr id="1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0A97F70-F903-B032-70BF-C625026948F5}"/>
              </a:ext>
            </a:extLst>
          </p:cNvPr>
          <p:cNvSpPr/>
          <p:nvPr/>
        </p:nvSpPr>
        <p:spPr>
          <a:xfrm>
            <a:off x="7101850" y="546993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3" name="图片 7" descr="未标题-2.png">
            <a:extLst>
              <a:ext uri="{FF2B5EF4-FFF2-40B4-BE49-F238E27FC236}">
                <a16:creationId xmlns:a16="http://schemas.microsoft.com/office/drawing/2014/main" id="{0BF26D35-498F-FED5-DD00-F4ECFB8D6BF5}"/>
              </a:ext>
            </a:extLst>
          </p:cNvPr>
          <p:cNvPicPr>
            <a:picLocks noChangeAspect="1"/>
          </p:cNvPicPr>
          <p:nvPr/>
        </p:nvPicPr>
        <p:blipFill>
          <a:blip r:embed="rId2" cstate="print"/>
          <a:stretch>
            <a:fillRect/>
          </a:stretch>
        </p:blipFill>
        <p:spPr>
          <a:xfrm>
            <a:off x="8354350" y="2613098"/>
            <a:ext cx="3456649" cy="4244902"/>
          </a:xfrm>
          <a:prstGeom prst="rect">
            <a:avLst/>
          </a:prstGeom>
        </p:spPr>
      </p:pic>
    </p:spTree>
    <p:extLst>
      <p:ext uri="{BB962C8B-B14F-4D97-AF65-F5344CB8AC3E}">
        <p14:creationId xmlns:p14="http://schemas.microsoft.com/office/powerpoint/2010/main" val="946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0-#ppt_w/2"/>
                                          </p:val>
                                        </p:tav>
                                        <p:tav tm="100000">
                                          <p:val>
                                            <p:strVal val="#ppt_x"/>
                                          </p:val>
                                        </p:tav>
                                      </p:tavLst>
                                    </p:anim>
                                    <p:anim calcmode="lin" valueType="num">
                                      <p:cBhvr additive="base">
                                        <p:cTn id="2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160998" y="1933954"/>
            <a:ext cx="5688816" cy="2807948"/>
          </a:xfrm>
          <a:prstGeom prst="rect">
            <a:avLst/>
          </a:prstGeom>
          <a:noFill/>
        </p:spPr>
        <p:txBody>
          <a:bodyPr wrap="square" rtlCol="0">
            <a:spAutoFit/>
          </a:bodyPr>
          <a:lstStyle/>
          <a:p>
            <a:pPr>
              <a:lnSpc>
                <a:spcPct val="150000"/>
              </a:lnSpc>
            </a:pPr>
            <a:r>
              <a:rPr lang="pt-BR" altLang="zh-CN" sz="2000" b="1" dirty="0">
                <a:solidFill>
                  <a:srgbClr val="D91D3C"/>
                </a:solidFill>
                <a:cs typeface="+mn-ea"/>
                <a:sym typeface="+mn-lt"/>
              </a:rPr>
              <a:t>05 </a:t>
            </a:r>
            <a:r>
              <a:rPr lang="pt-BR" altLang="zh-CN" sz="2000" b="1" dirty="0">
                <a:solidFill>
                  <a:schemeClr val="tx1">
                    <a:lumMod val="85000"/>
                    <a:lumOff val="15000"/>
                  </a:schemeClr>
                </a:solidFill>
                <a:cs typeface="+mn-ea"/>
                <a:sym typeface="+mn-lt"/>
              </a:rPr>
              <a:t>Proteção para as Mãos e Pés: </a:t>
            </a:r>
          </a:p>
          <a:p>
            <a:pPr>
              <a:lnSpc>
                <a:spcPct val="150000"/>
              </a:lnSpc>
            </a:pPr>
            <a:endParaRPr lang="pt-BR" altLang="zh-CN" sz="2000" b="1" dirty="0">
              <a:solidFill>
                <a:schemeClr val="tx1">
                  <a:lumMod val="85000"/>
                  <a:lumOff val="15000"/>
                </a:schemeClr>
              </a:solidFill>
              <a:cs typeface="+mn-ea"/>
              <a:sym typeface="+mn-lt"/>
            </a:endParaRPr>
          </a:p>
          <a:p>
            <a:pPr>
              <a:lnSpc>
                <a:spcPct val="150000"/>
              </a:lnSpc>
            </a:pPr>
            <a:r>
              <a:rPr lang="pt-BR" altLang="zh-CN" sz="2000" dirty="0">
                <a:solidFill>
                  <a:schemeClr val="tx1">
                    <a:lumMod val="85000"/>
                    <a:lumOff val="15000"/>
                  </a:schemeClr>
                </a:solidFill>
                <a:cs typeface="+mn-ea"/>
                <a:sym typeface="+mn-lt"/>
              </a:rPr>
              <a:t>Luvas resistentes a produtos químicos e botas de segurança com solados antiderrapantes são essenciais para proteger as mãos e os pés dos trabalhadores.</a:t>
            </a: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8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D0929-546A-47B4-88F8-6620691204EC}"/>
              </a:ext>
            </a:extLst>
          </p:cNvPr>
          <p:cNvSpPr/>
          <p:nvPr/>
        </p:nvSpPr>
        <p:spPr>
          <a:xfrm>
            <a:off x="0" y="3429000"/>
            <a:ext cx="12192000" cy="3429000"/>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22BA2726-EC66-4368-9203-8BED179BC1AF}"/>
              </a:ext>
            </a:extLst>
          </p:cNvPr>
          <p:cNvGrpSpPr/>
          <p:nvPr/>
        </p:nvGrpSpPr>
        <p:grpSpPr>
          <a:xfrm>
            <a:off x="1297946" y="1217208"/>
            <a:ext cx="10121893" cy="4371143"/>
            <a:chOff x="2018117" y="1323888"/>
            <a:chExt cx="8535583" cy="4371143"/>
          </a:xfrm>
        </p:grpSpPr>
        <p:sp>
          <p:nvSpPr>
            <p:cNvPr id="8" name="矩形: 圆顶角 7">
              <a:extLst>
                <a:ext uri="{FF2B5EF4-FFF2-40B4-BE49-F238E27FC236}">
                  <a16:creationId xmlns:a16="http://schemas.microsoft.com/office/drawing/2014/main" id="{17A75B7B-1E62-4579-BAEA-5AA38A8B2EC1}"/>
                </a:ext>
              </a:extLst>
            </p:cNvPr>
            <p:cNvSpPr/>
            <p:nvPr/>
          </p:nvSpPr>
          <p:spPr>
            <a:xfrm rot="5400000">
              <a:off x="5777329" y="918660"/>
              <a:ext cx="4371142" cy="51816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矩形: 圆顶角 2">
              <a:extLst>
                <a:ext uri="{FF2B5EF4-FFF2-40B4-BE49-F238E27FC236}">
                  <a16:creationId xmlns:a16="http://schemas.microsoft.com/office/drawing/2014/main" id="{A8A8F890-4F1C-4A12-ADF2-19E0D5DE9243}"/>
                </a:ext>
              </a:extLst>
            </p:cNvPr>
            <p:cNvSpPr/>
            <p:nvPr/>
          </p:nvSpPr>
          <p:spPr>
            <a:xfrm rot="16200000">
              <a:off x="1508607" y="1833398"/>
              <a:ext cx="4371142" cy="3352121"/>
            </a:xfrm>
            <a:prstGeom prst="round2SameRect">
              <a:avLst/>
            </a:prstGeom>
            <a:blipFill dpi="0" rotWithShape="0">
              <a:blip r:embed="rId2"/>
              <a:srcRect/>
              <a:stretch>
                <a:fillRect l="-22422" r="1"/>
              </a:stretch>
            </a:bli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2" name="矩形 11">
            <a:extLst>
              <a:ext uri="{FF2B5EF4-FFF2-40B4-BE49-F238E27FC236}">
                <a16:creationId xmlns:a16="http://schemas.microsoft.com/office/drawing/2014/main" id="{A37DB8D8-DE11-4B1D-86EE-528F07A064E9}"/>
              </a:ext>
            </a:extLst>
          </p:cNvPr>
          <p:cNvSpPr/>
          <p:nvPr/>
        </p:nvSpPr>
        <p:spPr>
          <a:xfrm>
            <a:off x="5596711" y="2373240"/>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a:extLst>
              <a:ext uri="{FF2B5EF4-FFF2-40B4-BE49-F238E27FC236}">
                <a16:creationId xmlns:a16="http://schemas.microsoft.com/office/drawing/2014/main" id="{83EFECB2-FF0E-472D-ABFD-544AACDF2DCD}"/>
              </a:ext>
            </a:extLst>
          </p:cNvPr>
          <p:cNvSpPr txBox="1"/>
          <p:nvPr/>
        </p:nvSpPr>
        <p:spPr>
          <a:xfrm>
            <a:off x="5485329" y="2541362"/>
            <a:ext cx="5724435" cy="3046988"/>
          </a:xfrm>
          <a:prstGeom prst="rect">
            <a:avLst/>
          </a:prstGeom>
          <a:noFill/>
        </p:spPr>
        <p:txBody>
          <a:bodyPr wrap="square" rtlCol="0">
            <a:spAutoFit/>
          </a:bodyPr>
          <a:lstStyle/>
          <a:p>
            <a:r>
              <a:rPr lang="pt-BR" altLang="zh-CN" sz="2400" dirty="0">
                <a:solidFill>
                  <a:prstClr val="black">
                    <a:lumMod val="75000"/>
                    <a:lumOff val="25000"/>
                  </a:prstClr>
                </a:solidFill>
                <a:cs typeface="+mn-ea"/>
                <a:sym typeface="+mn-lt"/>
              </a:rPr>
              <a:t>É fundamental que os trabalhadores recebam treinamento adequado sobre como usar, ajustar e manter seus EPIs. </a:t>
            </a:r>
          </a:p>
          <a:p>
            <a:endParaRPr lang="pt-BR" altLang="zh-CN" sz="2400" dirty="0">
              <a:solidFill>
                <a:prstClr val="black">
                  <a:lumMod val="75000"/>
                  <a:lumOff val="25000"/>
                </a:prstClr>
              </a:solidFill>
              <a:cs typeface="+mn-ea"/>
              <a:sym typeface="+mn-lt"/>
            </a:endParaRPr>
          </a:p>
          <a:p>
            <a:r>
              <a:rPr lang="pt-BR" altLang="zh-CN" sz="2400" dirty="0">
                <a:solidFill>
                  <a:prstClr val="black">
                    <a:lumMod val="75000"/>
                    <a:lumOff val="25000"/>
                  </a:prstClr>
                </a:solidFill>
                <a:cs typeface="+mn-ea"/>
                <a:sym typeface="+mn-lt"/>
              </a:rPr>
              <a:t>Isso inclui instruções sobre a verificação da integridade dos equipamentos antes do uso.</a:t>
            </a:r>
            <a:endParaRPr lang="zh-CN" altLang="en-US" sz="2400" dirty="0">
              <a:solidFill>
                <a:prstClr val="black">
                  <a:lumMod val="75000"/>
                  <a:lumOff val="25000"/>
                </a:prstClr>
              </a:solidFill>
              <a:cs typeface="+mn-ea"/>
              <a:sym typeface="+mn-lt"/>
            </a:endParaRPr>
          </a:p>
        </p:txBody>
      </p:sp>
      <p:sp>
        <p:nvSpPr>
          <p:cNvPr id="11" name="文本框 10">
            <a:extLst>
              <a:ext uri="{FF2B5EF4-FFF2-40B4-BE49-F238E27FC236}">
                <a16:creationId xmlns:a16="http://schemas.microsoft.com/office/drawing/2014/main" id="{6FAA3B89-8AAC-4040-81BD-6390CC89AF7C}"/>
              </a:ext>
            </a:extLst>
          </p:cNvPr>
          <p:cNvSpPr txBox="1"/>
          <p:nvPr/>
        </p:nvSpPr>
        <p:spPr>
          <a:xfrm>
            <a:off x="5440680" y="1252977"/>
            <a:ext cx="5227320" cy="1077218"/>
          </a:xfrm>
          <a:prstGeom prst="rect">
            <a:avLst/>
          </a:prstGeom>
          <a:noFill/>
        </p:spPr>
        <p:txBody>
          <a:bodyPr wrap="square" rtlCol="0">
            <a:spAutoFit/>
          </a:bodyPr>
          <a:lstStyle/>
          <a:p>
            <a:r>
              <a:rPr lang="pt-BR" altLang="zh-CN" sz="3200" dirty="0">
                <a:solidFill>
                  <a:srgbClr val="E60B2F"/>
                </a:solidFill>
                <a:cs typeface="+mn-ea"/>
                <a:sym typeface="+mn-lt"/>
              </a:rPr>
              <a:t>Treinamento para Utilização de EPIs</a:t>
            </a:r>
            <a:endParaRPr lang="zh-CN" altLang="en-US" sz="3200" dirty="0">
              <a:solidFill>
                <a:srgbClr val="E60B2F"/>
              </a:solidFill>
              <a:cs typeface="+mn-ea"/>
              <a:sym typeface="+mn-lt"/>
            </a:endParaRPr>
          </a:p>
        </p:txBody>
      </p:sp>
    </p:spTree>
    <p:extLst>
      <p:ext uri="{BB962C8B-B14F-4D97-AF65-F5344CB8AC3E}">
        <p14:creationId xmlns:p14="http://schemas.microsoft.com/office/powerpoint/2010/main" val="222436241"/>
      </p:ext>
    </p:extLst>
  </p:cSld>
  <p:clrMapOvr>
    <a:masterClrMapping/>
  </p:clrMapOvr>
  <mc:AlternateContent xmlns:mc="http://schemas.openxmlformats.org/markup-compatibility/2006" xmlns:p14="http://schemas.microsoft.com/office/powerpoint/2010/main">
    <mc:Choice Requires="p14">
      <p:transition spd="slow" p14:dur="1500" advTm="54000">
        <p:random/>
      </p:transition>
    </mc:Choice>
    <mc:Fallback xmlns="">
      <p:transition spd="slow" advTm="5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chamas de fogo plano 12629353 PNG">
            <a:extLst>
              <a:ext uri="{FF2B5EF4-FFF2-40B4-BE49-F238E27FC236}">
                <a16:creationId xmlns:a16="http://schemas.microsoft.com/office/drawing/2014/main" id="{8BF33331-79E8-1304-3963-3F4956B9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5214552"/>
            <a:ext cx="2406587" cy="164344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0">
            <a:extLst>
              <a:ext uri="{FF2B5EF4-FFF2-40B4-BE49-F238E27FC236}">
                <a16:creationId xmlns:a16="http://schemas.microsoft.com/office/drawing/2014/main" id="{C9F403CE-BB37-85E9-EC6A-738DFAAF4B22}"/>
              </a:ext>
            </a:extLst>
          </p:cNvPr>
          <p:cNvSpPr/>
          <p:nvPr/>
        </p:nvSpPr>
        <p:spPr>
          <a:xfrm>
            <a:off x="-3" y="2466501"/>
            <a:ext cx="2324101" cy="1508125"/>
          </a:xfrm>
          <a:prstGeom prst="homePlate">
            <a:avLst>
              <a:gd name="adj" fmla="val 41472"/>
            </a:avLst>
          </a:prstGeom>
          <a:solidFill>
            <a:srgbClr val="D91D3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dirty="0">
              <a:ln>
                <a:noFill/>
              </a:ln>
              <a:solidFill>
                <a:prstClr val="white"/>
              </a:solidFill>
              <a:effectLst/>
              <a:uLnTx/>
              <a:uFillTx/>
              <a:cs typeface="+mn-ea"/>
              <a:sym typeface="+mn-lt"/>
            </a:endParaRPr>
          </a:p>
        </p:txBody>
      </p:sp>
      <p:sp>
        <p:nvSpPr>
          <p:cNvPr id="13" name="Arrow: Pentagon 11">
            <a:extLst>
              <a:ext uri="{FF2B5EF4-FFF2-40B4-BE49-F238E27FC236}">
                <a16:creationId xmlns:a16="http://schemas.microsoft.com/office/drawing/2014/main" id="{F45CF7EE-1C06-EBC2-298D-75AED2B17B25}"/>
              </a:ext>
            </a:extLst>
          </p:cNvPr>
          <p:cNvSpPr/>
          <p:nvPr/>
        </p:nvSpPr>
        <p:spPr>
          <a:xfrm>
            <a:off x="967609" y="2839564"/>
            <a:ext cx="764783" cy="7620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14" name="Group 13">
            <a:extLst>
              <a:ext uri="{FF2B5EF4-FFF2-40B4-BE49-F238E27FC236}">
                <a16:creationId xmlns:a16="http://schemas.microsoft.com/office/drawing/2014/main" id="{D7E0E4C3-B189-7619-969B-07C8FC617F83}"/>
              </a:ext>
            </a:extLst>
          </p:cNvPr>
          <p:cNvGrpSpPr/>
          <p:nvPr/>
        </p:nvGrpSpPr>
        <p:grpSpPr>
          <a:xfrm>
            <a:off x="1160835" y="3075208"/>
            <a:ext cx="199926" cy="290711"/>
            <a:chOff x="10146507" y="3505994"/>
            <a:chExt cx="319881" cy="465138"/>
          </a:xfrm>
          <a:solidFill>
            <a:sysClr val="windowText" lastClr="000000">
              <a:lumMod val="75000"/>
              <a:lumOff val="25000"/>
            </a:sysClr>
          </a:solidFill>
        </p:grpSpPr>
        <p:sp>
          <p:nvSpPr>
            <p:cNvPr id="17" name="AutoShape 30">
              <a:extLst>
                <a:ext uri="{FF2B5EF4-FFF2-40B4-BE49-F238E27FC236}">
                  <a16:creationId xmlns:a16="http://schemas.microsoft.com/office/drawing/2014/main" id="{2AE449B0-719E-77DB-E2BE-CA6B0502209F}"/>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8" name="AutoShape 31">
              <a:extLst>
                <a:ext uri="{FF2B5EF4-FFF2-40B4-BE49-F238E27FC236}">
                  <a16:creationId xmlns:a16="http://schemas.microsoft.com/office/drawing/2014/main" id="{F00B5C78-587A-12B0-DDE4-15A452534B05}"/>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9"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E210D6D-EDED-7CB3-FC40-6596E8B7E82E}"/>
              </a:ext>
            </a:extLst>
          </p:cNvPr>
          <p:cNvSpPr/>
          <p:nvPr/>
        </p:nvSpPr>
        <p:spPr>
          <a:xfrm>
            <a:off x="2634280" y="2122121"/>
            <a:ext cx="8396885" cy="2196883"/>
          </a:xfrm>
          <a:prstGeom prst="rect">
            <a:avLst/>
          </a:prstGeom>
        </p:spPr>
        <p:txBody>
          <a:bodyPr wrap="square">
            <a:spAutoFit/>
          </a:bodyPr>
          <a:lstStyle/>
          <a:p>
            <a:pPr>
              <a:lnSpc>
                <a:spcPct val="200000"/>
              </a:lnSpc>
            </a:pPr>
            <a:r>
              <a:rPr lang="pt-BR" altLang="zh-CN" sz="2400" dirty="0">
                <a:cs typeface="+mn-ea"/>
                <a:sym typeface="+mn-lt"/>
              </a:rPr>
              <a:t>Os trabalhadores devem estar cientes das limitações de seus EPIs e saber quando e como substituí-los, caso se tornem danificados ou desgastados.</a:t>
            </a:r>
          </a:p>
        </p:txBody>
      </p:sp>
    </p:spTree>
    <p:extLst>
      <p:ext uri="{BB962C8B-B14F-4D97-AF65-F5344CB8AC3E}">
        <p14:creationId xmlns:p14="http://schemas.microsoft.com/office/powerpoint/2010/main" val="36866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51816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228249" y="1479685"/>
            <a:ext cx="1417050" cy="1417050"/>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830161" y="1997786"/>
            <a:ext cx="213226" cy="310050"/>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1873549" y="1748158"/>
            <a:ext cx="9057803" cy="3351046"/>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Procedimentos de Segurança Pessoal</a:t>
            </a:r>
          </a:p>
          <a:p>
            <a:pPr>
              <a:lnSpc>
                <a:spcPct val="150000"/>
              </a:lnSpc>
            </a:pPr>
            <a:endParaRPr lang="pt-BR" altLang="zh-CN" sz="2400" b="1" dirty="0">
              <a:solidFill>
                <a:srgbClr val="D91D3C"/>
              </a:solidFill>
              <a:cs typeface="+mn-ea"/>
              <a:sym typeface="+mn-lt"/>
            </a:endParaRPr>
          </a:p>
          <a:p>
            <a:pPr>
              <a:lnSpc>
                <a:spcPct val="150000"/>
              </a:lnSpc>
            </a:pPr>
            <a:r>
              <a:rPr lang="pt-BR" altLang="zh-CN" sz="2400" b="1" dirty="0">
                <a:solidFill>
                  <a:schemeClr val="tx1">
                    <a:lumMod val="75000"/>
                    <a:lumOff val="25000"/>
                  </a:schemeClr>
                </a:solidFill>
                <a:cs typeface="+mn-ea"/>
                <a:sym typeface="+mn-lt"/>
              </a:rPr>
              <a:t>Além do uso de EPIs, os trabalhadores devem seguir procedimentos de segurança pessoal, como evitar o uso de itens pessoais inflamáveis, como isqueiros ou telefones celulares, em áreas de risco.</a:t>
            </a:r>
          </a:p>
        </p:txBody>
      </p:sp>
    </p:spTree>
    <p:extLst>
      <p:ext uri="{BB962C8B-B14F-4D97-AF65-F5344CB8AC3E}">
        <p14:creationId xmlns:p14="http://schemas.microsoft.com/office/powerpoint/2010/main" val="7964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15666" y="2103936"/>
            <a:ext cx="8048194" cy="2704715"/>
          </a:xfrm>
          <a:prstGeom prst="rect">
            <a:avLst/>
          </a:prstGeom>
          <a:noFill/>
        </p:spPr>
        <p:txBody>
          <a:bodyPr wrap="square" rtlCol="0">
            <a:spAutoFit/>
          </a:bodyPr>
          <a:lstStyle/>
          <a:p>
            <a:pPr>
              <a:lnSpc>
                <a:spcPct val="250000"/>
              </a:lnSpc>
            </a:pPr>
            <a:r>
              <a:rPr lang="pt-BR" altLang="zh-CN" sz="2400" b="1" dirty="0">
                <a:solidFill>
                  <a:schemeClr val="bg1"/>
                </a:solidFill>
                <a:cs typeface="+mn-ea"/>
                <a:sym typeface="+mn-lt"/>
              </a:rPr>
              <a:t>Devem estar cientes das rotas de evacuação, pontos de encontro e procedimentos de emergência em caso de incidentes com inflamáveis.</a:t>
            </a:r>
            <a:endParaRPr lang="zh-CN" altLang="en-US" sz="2400" b="1"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106827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CURSO IN COMPANY – ATENDIMENTO A NR-20: LÍQUIDOS INFLAMÁVEIS - Chemical Risk">
            <a:extLst>
              <a:ext uri="{FF2B5EF4-FFF2-40B4-BE49-F238E27FC236}">
                <a16:creationId xmlns:a16="http://schemas.microsoft.com/office/drawing/2014/main" id="{C182B6D8-E9A8-604F-7F61-7880C1683A95}"/>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561"/>
          <a:stretch/>
        </p:blipFill>
        <p:spPr bwMode="auto">
          <a:xfrm>
            <a:off x="-1" y="0"/>
            <a:ext cx="499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riângulo isósceles 5">
            <a:extLst>
              <a:ext uri="{FF2B5EF4-FFF2-40B4-BE49-F238E27FC236}">
                <a16:creationId xmlns:a16="http://schemas.microsoft.com/office/drawing/2014/main" id="{798714BE-9E49-EB13-295A-8F5F96A4D770}"/>
              </a:ext>
            </a:extLst>
          </p:cNvPr>
          <p:cNvSpPr/>
          <p:nvPr/>
        </p:nvSpPr>
        <p:spPr>
          <a:xfrm>
            <a:off x="2984500" y="0"/>
            <a:ext cx="6223000" cy="6858000"/>
          </a:xfrm>
          <a:prstGeom prst="triangle">
            <a:avLst>
              <a:gd name="adj" fmla="val 3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文本框 48">
            <a:extLst>
              <a:ext uri="{FF2B5EF4-FFF2-40B4-BE49-F238E27FC236}">
                <a16:creationId xmlns:a16="http://schemas.microsoft.com/office/drawing/2014/main" id="{82C87EFA-5507-B99D-10E8-866641D9603B}"/>
              </a:ext>
            </a:extLst>
          </p:cNvPr>
          <p:cNvSpPr txBox="1"/>
          <p:nvPr/>
        </p:nvSpPr>
        <p:spPr>
          <a:xfrm>
            <a:off x="4991625" y="2317794"/>
            <a:ext cx="7002255" cy="3674211"/>
          </a:xfrm>
          <a:prstGeom prst="rect">
            <a:avLst/>
          </a:prstGeom>
          <a:noFill/>
        </p:spPr>
        <p:txBody>
          <a:bodyPr wrap="square" rtlCol="0">
            <a:spAutoFit/>
          </a:bodyPr>
          <a:lstStyle/>
          <a:p>
            <a:pPr>
              <a:lnSpc>
                <a:spcPct val="200000"/>
              </a:lnSpc>
            </a:pPr>
            <a:r>
              <a:rPr lang="pt-BR" altLang="zh-CN" sz="2400" b="1" dirty="0">
                <a:solidFill>
                  <a:schemeClr val="tx1">
                    <a:lumMod val="85000"/>
                    <a:lumOff val="15000"/>
                  </a:schemeClr>
                </a:solidFill>
                <a:cs typeface="+mn-ea"/>
                <a:sym typeface="+mn-lt"/>
              </a:rPr>
              <a:t>A eficácia das medidas de controle individual depende da correta seleção, uso e manutenção dos EPIs, bem como do cumprimento rigoroso dos procedimentos de segurança pessoal. </a:t>
            </a:r>
            <a:endParaRPr lang="zh-CN" altLang="en-US" sz="2400" dirty="0">
              <a:solidFill>
                <a:schemeClr val="tx1">
                  <a:lumMod val="85000"/>
                  <a:lumOff val="15000"/>
                </a:schemeClr>
              </a:solidFill>
              <a:cs typeface="+mn-ea"/>
              <a:sym typeface="+mn-lt"/>
            </a:endParaRPr>
          </a:p>
        </p:txBody>
      </p:sp>
      <p:sp>
        <p:nvSpPr>
          <p:cNvPr id="5" name="矩形 50">
            <a:extLst>
              <a:ext uri="{FF2B5EF4-FFF2-40B4-BE49-F238E27FC236}">
                <a16:creationId xmlns:a16="http://schemas.microsoft.com/office/drawing/2014/main" id="{D06869C0-F83E-4C94-626E-38137186A4F5}"/>
              </a:ext>
            </a:extLst>
          </p:cNvPr>
          <p:cNvSpPr/>
          <p:nvPr/>
        </p:nvSpPr>
        <p:spPr>
          <a:xfrm>
            <a:off x="5090070" y="2091338"/>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0018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220" name="Picture 4" descr="NR-20 – TRABALHO COM INFLAMÁVEIS E COMBUSTÍVEIS – 20H – AVANÇADO I –  SEMIPRESENCIAL – West Group">
            <a:extLst>
              <a:ext uri="{FF2B5EF4-FFF2-40B4-BE49-F238E27FC236}">
                <a16:creationId xmlns:a16="http://schemas.microsoft.com/office/drawing/2014/main" id="{5B2D4F75-DFD0-B86F-58DD-C00455E08DA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0"/>
            <a:ext cx="10591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9CD6254F-E6F3-06E9-3306-C9281D4A93F3}"/>
              </a:ext>
            </a:extLst>
          </p:cNvPr>
          <p:cNvSpPr/>
          <p:nvPr/>
        </p:nvSpPr>
        <p:spPr>
          <a:xfrm>
            <a:off x="0" y="0"/>
            <a:ext cx="12192000" cy="6858000"/>
          </a:xfrm>
          <a:prstGeom prst="rect">
            <a:avLst/>
          </a:prstGeom>
          <a:solidFill>
            <a:srgbClr val="691D1F">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luxograma: Entrada Manual 2">
            <a:extLst>
              <a:ext uri="{FF2B5EF4-FFF2-40B4-BE49-F238E27FC236}">
                <a16:creationId xmlns:a16="http://schemas.microsoft.com/office/drawing/2014/main" id="{AF2EC38C-0C95-CC30-4629-5AD55A940983}"/>
              </a:ext>
            </a:extLst>
          </p:cNvPr>
          <p:cNvSpPr/>
          <p:nvPr/>
        </p:nvSpPr>
        <p:spPr>
          <a:xfrm rot="5400000">
            <a:off x="69850" y="-69850"/>
            <a:ext cx="6858000" cy="6997700"/>
          </a:xfrm>
          <a:prstGeom prst="flowChartManualIn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34661B9-5410-9291-36CD-05628588F989}"/>
              </a:ext>
            </a:extLst>
          </p:cNvPr>
          <p:cNvGrpSpPr/>
          <p:nvPr/>
        </p:nvGrpSpPr>
        <p:grpSpPr>
          <a:xfrm>
            <a:off x="5340443" y="2647672"/>
            <a:ext cx="1891654" cy="1891654"/>
            <a:chOff x="13040668" y="3768916"/>
            <a:chExt cx="3026646" cy="3026646"/>
          </a:xfrm>
        </p:grpSpPr>
        <p:sp>
          <p:nvSpPr>
            <p:cNvPr id="6" name="Oval 6">
              <a:extLst>
                <a:ext uri="{FF2B5EF4-FFF2-40B4-BE49-F238E27FC236}">
                  <a16:creationId xmlns:a16="http://schemas.microsoft.com/office/drawing/2014/main" id="{7B52ACA0-2DD9-920B-5EB6-442911826332}"/>
                </a:ext>
              </a:extLst>
            </p:cNvPr>
            <p:cNvSpPr/>
            <p:nvPr/>
          </p:nvSpPr>
          <p:spPr>
            <a:xfrm>
              <a:off x="13040668" y="3768916"/>
              <a:ext cx="3026646" cy="3026646"/>
            </a:xfrm>
            <a:prstGeom prst="ellipse">
              <a:avLst/>
            </a:prstGeom>
            <a:solidFill>
              <a:srgbClr val="D91D3C"/>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grpSp>
          <p:nvGrpSpPr>
            <p:cNvPr id="7" name="Group 12">
              <a:extLst>
                <a:ext uri="{FF2B5EF4-FFF2-40B4-BE49-F238E27FC236}">
                  <a16:creationId xmlns:a16="http://schemas.microsoft.com/office/drawing/2014/main" id="{7B920F01-DF81-500A-CC0D-8783CD20C799}"/>
                </a:ext>
              </a:extLst>
            </p:cNvPr>
            <p:cNvGrpSpPr/>
            <p:nvPr/>
          </p:nvGrpSpPr>
          <p:grpSpPr>
            <a:xfrm>
              <a:off x="14263395" y="4858634"/>
              <a:ext cx="581192" cy="847210"/>
              <a:chOff x="3582988" y="3510757"/>
              <a:chExt cx="319088" cy="465138"/>
            </a:xfrm>
            <a:solidFill>
              <a:sysClr val="window" lastClr="FFFFFF"/>
            </a:solidFill>
          </p:grpSpPr>
          <p:sp>
            <p:nvSpPr>
              <p:cNvPr id="8" name="AutoShape 113">
                <a:extLst>
                  <a:ext uri="{FF2B5EF4-FFF2-40B4-BE49-F238E27FC236}">
                    <a16:creationId xmlns:a16="http://schemas.microsoft.com/office/drawing/2014/main" id="{B935B5CA-FEAF-3AB8-B7A9-260AF6C22A65}"/>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9" name="AutoShape 114">
                <a:extLst>
                  <a:ext uri="{FF2B5EF4-FFF2-40B4-BE49-F238E27FC236}">
                    <a16:creationId xmlns:a16="http://schemas.microsoft.com/office/drawing/2014/main" id="{4C2D448A-FB4D-B681-342F-6AB37057648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sp>
        <p:nvSpPr>
          <p:cNvPr id="11"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B01964-7136-6D90-3390-7410CDF94891}"/>
              </a:ext>
            </a:extLst>
          </p:cNvPr>
          <p:cNvSpPr/>
          <p:nvPr/>
        </p:nvSpPr>
        <p:spPr>
          <a:xfrm>
            <a:off x="11385503" y="243481"/>
            <a:ext cx="514350" cy="571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BFFEF8CD-2CF7-283A-0660-2568BFCC4C1C}"/>
              </a:ext>
            </a:extLst>
          </p:cNvPr>
          <p:cNvSpPr/>
          <p:nvPr/>
        </p:nvSpPr>
        <p:spPr>
          <a:xfrm>
            <a:off x="-1" y="1729680"/>
            <a:ext cx="5194301"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0" name="TextBox 13">
            <a:extLst>
              <a:ext uri="{FF2B5EF4-FFF2-40B4-BE49-F238E27FC236}">
                <a16:creationId xmlns:a16="http://schemas.microsoft.com/office/drawing/2014/main" id="{567CECA1-11BB-D32B-B10E-ED7A63C001B2}"/>
              </a:ext>
            </a:extLst>
          </p:cNvPr>
          <p:cNvSpPr txBox="1"/>
          <p:nvPr/>
        </p:nvSpPr>
        <p:spPr>
          <a:xfrm>
            <a:off x="326955" y="2367645"/>
            <a:ext cx="4786412" cy="2807948"/>
          </a:xfrm>
          <a:prstGeom prst="rect">
            <a:avLst/>
          </a:prstGeom>
          <a:noFill/>
        </p:spPr>
        <p:txBody>
          <a:bodyPr wrap="square" rtlCol="0">
            <a:spAutoFit/>
          </a:bodyPr>
          <a:lstStyle/>
          <a:p>
            <a:pPr lvl="0">
              <a:lnSpc>
                <a:spcPct val="150000"/>
              </a:lnSpc>
              <a:defRPr/>
            </a:pPr>
            <a:r>
              <a:rPr lang="pt-BR" altLang="zh-CN" sz="2000" b="1" kern="0" dirty="0">
                <a:cs typeface="+mn-ea"/>
                <a:sym typeface="+mn-lt"/>
              </a:rPr>
              <a:t>Os trabalhadores devem entender a importância dessas medidas para sua segurança pessoal e a prevenção de acidentes relacionados a inflamáveis e combustíveis.</a:t>
            </a:r>
            <a:endParaRPr kumimoji="0" lang="zh-CN" altLang="en-US" sz="2000" b="1" i="0" u="none" strike="noStrike" kern="0" cap="none" spc="0" normalizeH="0" baseline="0" noProof="0" dirty="0">
              <a:ln>
                <a:noFill/>
              </a:ln>
              <a:effectLst/>
              <a:uLnTx/>
              <a:uFillTx/>
              <a:cs typeface="+mn-ea"/>
              <a:sym typeface="+mn-lt"/>
            </a:endParaRPr>
          </a:p>
        </p:txBody>
      </p:sp>
      <p:sp>
        <p:nvSpPr>
          <p:cNvPr id="12"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AE7A01F-0332-0B93-34AC-FC3502DAFBF0}"/>
              </a:ext>
            </a:extLst>
          </p:cNvPr>
          <p:cNvSpPr/>
          <p:nvPr/>
        </p:nvSpPr>
        <p:spPr>
          <a:xfrm rot="5400000">
            <a:off x="240773" y="2103422"/>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3819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2" presetClass="entr" presetSubtype="8" decel="10000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0-#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19 Procedimentos de Segurança">
            <a:extLst>
              <a:ext uri="{FF2B5EF4-FFF2-40B4-BE49-F238E27FC236}">
                <a16:creationId xmlns:a16="http://schemas.microsoft.com/office/drawing/2014/main" id="{9D3C6010-175A-CF7F-47F6-418F154B4150}"/>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04" r="1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a:extLst>
              <a:ext uri="{FF2B5EF4-FFF2-40B4-BE49-F238E27FC236}">
                <a16:creationId xmlns:a16="http://schemas.microsoft.com/office/drawing/2014/main" id="{D7526ABE-87CC-ACC5-7E54-2A6DC392A831}"/>
              </a:ext>
            </a:extLst>
          </p:cNvPr>
          <p:cNvSpPr/>
          <p:nvPr/>
        </p:nvSpPr>
        <p:spPr>
          <a:xfrm>
            <a:off x="0" y="1830554"/>
            <a:ext cx="12192000" cy="3351046"/>
          </a:xfrm>
          <a:prstGeom prst="rect">
            <a:avLst/>
          </a:prstGeom>
          <a:solidFill>
            <a:srgbClr val="D91D3C">
              <a:alpha val="8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20" name="TextBox 13">
            <a:extLst>
              <a:ext uri="{FF2B5EF4-FFF2-40B4-BE49-F238E27FC236}">
                <a16:creationId xmlns:a16="http://schemas.microsoft.com/office/drawing/2014/main" id="{06219430-046E-31BB-9E28-341627C8DC30}"/>
              </a:ext>
            </a:extLst>
          </p:cNvPr>
          <p:cNvSpPr txBox="1"/>
          <p:nvPr/>
        </p:nvSpPr>
        <p:spPr>
          <a:xfrm>
            <a:off x="2065020" y="2107553"/>
            <a:ext cx="9829800" cy="2797048"/>
          </a:xfrm>
          <a:prstGeom prst="rect">
            <a:avLst/>
          </a:prstGeom>
          <a:noFill/>
        </p:spPr>
        <p:txBody>
          <a:bodyPr wrap="square" rtlCol="0">
            <a:spAutoFit/>
          </a:bodyPr>
          <a:lstStyle/>
          <a:p>
            <a:pPr lvl="0">
              <a:lnSpc>
                <a:spcPct val="1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Uso de EPIs Específicos</a:t>
            </a:r>
          </a:p>
          <a:p>
            <a:pPr lvl="0">
              <a:lnSpc>
                <a:spcPct val="150000"/>
              </a:lnSpc>
              <a:defRPr/>
            </a:pPr>
            <a:endParaRPr lang="pt-BR" altLang="zh-CN" sz="2400" b="1" kern="0" dirty="0">
              <a:solidFill>
                <a:schemeClr val="bg1"/>
              </a:solidFill>
              <a:effectLst>
                <a:outerShdw blurRad="38100" dist="38100" dir="2700000" algn="tl">
                  <a:srgbClr val="000000">
                    <a:alpha val="43137"/>
                  </a:srgbClr>
                </a:outerShdw>
              </a:effectLst>
              <a:cs typeface="+mn-ea"/>
              <a:sym typeface="+mn-lt"/>
            </a:endParaRPr>
          </a:p>
          <a:p>
            <a:pPr lvl="0">
              <a:lnSpc>
                <a:spcPct val="150000"/>
              </a:lnSpc>
              <a:defRPr/>
            </a:pPr>
            <a:r>
              <a:rPr lang="pt-BR" altLang="zh-CN" sz="2400" b="1" kern="0" dirty="0">
                <a:solidFill>
                  <a:schemeClr val="bg1"/>
                </a:solidFill>
                <a:effectLst>
                  <a:outerShdw blurRad="38100" dist="38100" dir="2700000" algn="tl">
                    <a:srgbClr val="000000">
                      <a:alpha val="43137"/>
                    </a:srgbClr>
                  </a:outerShdw>
                </a:effectLst>
                <a:cs typeface="+mn-ea"/>
                <a:sym typeface="+mn-lt"/>
              </a:rPr>
              <a:t>01 Roupas de Proteção:</a:t>
            </a:r>
            <a:r>
              <a:rPr lang="pt-BR" altLang="zh-CN" sz="2400" kern="0" dirty="0">
                <a:solidFill>
                  <a:schemeClr val="bg1"/>
                </a:solidFill>
                <a:effectLst>
                  <a:outerShdw blurRad="38100" dist="38100" dir="2700000" algn="tl">
                    <a:srgbClr val="000000">
                      <a:alpha val="43137"/>
                    </a:srgbClr>
                  </a:outerShdw>
                </a:effectLst>
                <a:cs typeface="+mn-ea"/>
                <a:sym typeface="+mn-lt"/>
              </a:rPr>
              <a:t> Os trabalhadores devem usar roupas apropriadas que protejam contra respingos, chamas e produtos químicos. Isso inclui macacões, jalecos ou uniformes de proteção.</a:t>
            </a:r>
          </a:p>
        </p:txBody>
      </p:sp>
      <p:pic>
        <p:nvPicPr>
          <p:cNvPr id="4" name="Picture 2" descr="Curso de NR 20 – Segurança e Saúde no Trabalho com Inflamáveis e  Combustíveis – MQS do Brasil">
            <a:extLst>
              <a:ext uri="{FF2B5EF4-FFF2-40B4-BE49-F238E27FC236}">
                <a16:creationId xmlns:a16="http://schemas.microsoft.com/office/drawing/2014/main" id="{E6F43ED5-2B2C-49C5-795D-FD6047C3244A}"/>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0520" y="300652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5C448-0D13-6185-47F8-EEA654120F07}"/>
              </a:ext>
            </a:extLst>
          </p:cNvPr>
          <p:cNvSpPr/>
          <p:nvPr/>
        </p:nvSpPr>
        <p:spPr>
          <a:xfrm>
            <a:off x="0" y="0"/>
            <a:ext cx="12192000" cy="6858000"/>
          </a:xfrm>
          <a:prstGeom prst="rect">
            <a:avLst/>
          </a:prstGeom>
          <a:solidFill>
            <a:srgbClr val="E60B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113B7D5B-A0C3-4F28-BB88-2DBEACB7A6AF}"/>
              </a:ext>
            </a:extLst>
          </p:cNvPr>
          <p:cNvSpPr/>
          <p:nvPr/>
        </p:nvSpPr>
        <p:spPr>
          <a:xfrm>
            <a:off x="0" y="1606102"/>
            <a:ext cx="12115800" cy="1569660"/>
          </a:xfrm>
          <a:prstGeom prst="rect">
            <a:avLst/>
          </a:prstGeom>
        </p:spPr>
        <p:txBody>
          <a:bodyPr vert="horz" wrap="square">
            <a:spAutoFit/>
          </a:bodyPr>
          <a:lstStyle/>
          <a:p>
            <a:pPr algn="ctr"/>
            <a:r>
              <a:rPr lang="en-US" altLang="zh-CN" sz="9600" b="1" spc="-300" dirty="0" err="1">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Parte</a:t>
            </a:r>
            <a:r>
              <a:rPr lang="en-US" altLang="zh-CN"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 03</a:t>
            </a:r>
            <a:endParaRPr lang="zh-CN" altLang="en-US" sz="96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sp>
        <p:nvSpPr>
          <p:cNvPr id="3" name="文本框 41">
            <a:extLst>
              <a:ext uri="{FF2B5EF4-FFF2-40B4-BE49-F238E27FC236}">
                <a16:creationId xmlns:a16="http://schemas.microsoft.com/office/drawing/2014/main" id="{00E40353-443C-F642-4A50-2562C58152E5}"/>
              </a:ext>
            </a:extLst>
          </p:cNvPr>
          <p:cNvSpPr txBox="1"/>
          <p:nvPr/>
        </p:nvSpPr>
        <p:spPr>
          <a:xfrm>
            <a:off x="730250" y="4528623"/>
            <a:ext cx="10731500" cy="1446550"/>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pt-BR" altLang="zh-CN" sz="4400" dirty="0">
                <a:gradFill>
                  <a:gsLst>
                    <a:gs pos="0">
                      <a:schemeClr val="bg1"/>
                    </a:gs>
                    <a:gs pos="100000">
                      <a:schemeClr val="accent4">
                        <a:lumMod val="60000"/>
                        <a:lumOff val="40000"/>
                      </a:schemeClr>
                    </a:gs>
                  </a:gsLst>
                  <a:lin ang="5400000" scaled="1"/>
                </a:gradFill>
                <a:effectLst/>
                <a:latin typeface="+mn-lt"/>
                <a:ea typeface="+mn-ea"/>
                <a:cs typeface="+mn-ea"/>
                <a:sym typeface="+mn-lt"/>
              </a:rPr>
              <a:t>FONTES DE IGNIÇÃO E SEU CONTROLE</a:t>
            </a:r>
          </a:p>
        </p:txBody>
      </p:sp>
    </p:spTree>
    <p:extLst>
      <p:ext uri="{BB962C8B-B14F-4D97-AF65-F5344CB8AC3E}">
        <p14:creationId xmlns:p14="http://schemas.microsoft.com/office/powerpoint/2010/main" val="8335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2000">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0D0929-546A-47B4-88F8-6620691204EC}"/>
              </a:ext>
            </a:extLst>
          </p:cNvPr>
          <p:cNvSpPr/>
          <p:nvPr/>
        </p:nvSpPr>
        <p:spPr>
          <a:xfrm>
            <a:off x="0" y="3429000"/>
            <a:ext cx="12192000" cy="3429000"/>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22BA2726-EC66-4368-9203-8BED179BC1AF}"/>
              </a:ext>
            </a:extLst>
          </p:cNvPr>
          <p:cNvGrpSpPr/>
          <p:nvPr/>
        </p:nvGrpSpPr>
        <p:grpSpPr>
          <a:xfrm>
            <a:off x="1435100" y="1323888"/>
            <a:ext cx="9436100" cy="4371143"/>
            <a:chOff x="2596432" y="1323888"/>
            <a:chExt cx="7957268" cy="4371143"/>
          </a:xfrm>
        </p:grpSpPr>
        <p:sp>
          <p:nvSpPr>
            <p:cNvPr id="8" name="矩形: 圆顶角 7">
              <a:extLst>
                <a:ext uri="{FF2B5EF4-FFF2-40B4-BE49-F238E27FC236}">
                  <a16:creationId xmlns:a16="http://schemas.microsoft.com/office/drawing/2014/main" id="{17A75B7B-1E62-4579-BAEA-5AA38A8B2EC1}"/>
                </a:ext>
              </a:extLst>
            </p:cNvPr>
            <p:cNvSpPr/>
            <p:nvPr/>
          </p:nvSpPr>
          <p:spPr>
            <a:xfrm rot="5400000">
              <a:off x="5777329" y="918659"/>
              <a:ext cx="4371142" cy="51816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矩形: 圆顶角 2">
              <a:extLst>
                <a:ext uri="{FF2B5EF4-FFF2-40B4-BE49-F238E27FC236}">
                  <a16:creationId xmlns:a16="http://schemas.microsoft.com/office/drawing/2014/main" id="{A8A8F890-4F1C-4A12-ADF2-19E0D5DE9243}"/>
                </a:ext>
              </a:extLst>
            </p:cNvPr>
            <p:cNvSpPr/>
            <p:nvPr/>
          </p:nvSpPr>
          <p:spPr>
            <a:xfrm rot="16200000">
              <a:off x="2344795" y="1575526"/>
              <a:ext cx="4371142" cy="3867867"/>
            </a:xfrm>
            <a:prstGeom prst="round2SameRect">
              <a:avLst/>
            </a:prstGeom>
            <a:blipFill dpi="0" rotWithShape="0">
              <a:blip r:embed="rId2"/>
              <a:srcRect/>
              <a:stretch>
                <a:fillRect l="-22422" r="1"/>
              </a:stretch>
            </a:bli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2" name="矩形 11">
            <a:extLst>
              <a:ext uri="{FF2B5EF4-FFF2-40B4-BE49-F238E27FC236}">
                <a16:creationId xmlns:a16="http://schemas.microsoft.com/office/drawing/2014/main" id="{A37DB8D8-DE11-4B1D-86EE-528F07A064E9}"/>
              </a:ext>
            </a:extLst>
          </p:cNvPr>
          <p:cNvSpPr/>
          <p:nvPr/>
        </p:nvSpPr>
        <p:spPr>
          <a:xfrm>
            <a:off x="6328231" y="2921880"/>
            <a:ext cx="690748" cy="45814"/>
          </a:xfrm>
          <a:prstGeom prst="rec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a:extLst>
              <a:ext uri="{FF2B5EF4-FFF2-40B4-BE49-F238E27FC236}">
                <a16:creationId xmlns:a16="http://schemas.microsoft.com/office/drawing/2014/main" id="{83EFECB2-FF0E-472D-ABFD-544AACDF2DCD}"/>
              </a:ext>
            </a:extLst>
          </p:cNvPr>
          <p:cNvSpPr txBox="1"/>
          <p:nvPr/>
        </p:nvSpPr>
        <p:spPr>
          <a:xfrm>
            <a:off x="6241053" y="3478859"/>
            <a:ext cx="4410891" cy="1631216"/>
          </a:xfrm>
          <a:prstGeom prst="rect">
            <a:avLst/>
          </a:prstGeom>
          <a:noFill/>
        </p:spPr>
        <p:txBody>
          <a:bodyPr wrap="square" rtlCol="0">
            <a:spAutoFit/>
          </a:bodyPr>
          <a:lstStyle/>
          <a:p>
            <a:r>
              <a:rPr lang="pt-BR" altLang="zh-CN" sz="2000" dirty="0">
                <a:solidFill>
                  <a:prstClr val="black">
                    <a:lumMod val="75000"/>
                    <a:lumOff val="25000"/>
                  </a:prstClr>
                </a:solidFill>
                <a:cs typeface="+mn-ea"/>
                <a:sym typeface="+mn-lt"/>
              </a:rPr>
              <a:t>Para que se possa ter uma maior compreensão a respeito dos inflamáveis este item abordará as características, propriedades, perigos e riscos.</a:t>
            </a:r>
            <a:endParaRPr lang="zh-CN" altLang="en-US" sz="2000" dirty="0">
              <a:solidFill>
                <a:prstClr val="black">
                  <a:lumMod val="75000"/>
                  <a:lumOff val="25000"/>
                </a:prstClr>
              </a:solidFill>
              <a:cs typeface="+mn-ea"/>
              <a:sym typeface="+mn-lt"/>
            </a:endParaRPr>
          </a:p>
        </p:txBody>
      </p:sp>
      <p:sp>
        <p:nvSpPr>
          <p:cNvPr id="11" name="文本框 10">
            <a:extLst>
              <a:ext uri="{FF2B5EF4-FFF2-40B4-BE49-F238E27FC236}">
                <a16:creationId xmlns:a16="http://schemas.microsoft.com/office/drawing/2014/main" id="{6FAA3B89-8AAC-4040-81BD-6390CC89AF7C}"/>
              </a:ext>
            </a:extLst>
          </p:cNvPr>
          <p:cNvSpPr txBox="1"/>
          <p:nvPr/>
        </p:nvSpPr>
        <p:spPr>
          <a:xfrm>
            <a:off x="6188529" y="1733946"/>
            <a:ext cx="2962068" cy="1107996"/>
          </a:xfrm>
          <a:prstGeom prst="rect">
            <a:avLst/>
          </a:prstGeom>
          <a:noFill/>
        </p:spPr>
        <p:txBody>
          <a:bodyPr wrap="square" rtlCol="0">
            <a:spAutoFit/>
          </a:bodyPr>
          <a:lstStyle/>
          <a:p>
            <a:r>
              <a:rPr lang="en-US" altLang="zh-CN" sz="6600" dirty="0">
                <a:solidFill>
                  <a:srgbClr val="E60B2F"/>
                </a:solidFill>
                <a:cs typeface="+mn-ea"/>
                <a:sym typeface="+mn-lt"/>
              </a:rPr>
              <a:t>NR 20</a:t>
            </a:r>
            <a:endParaRPr lang="zh-CN" altLang="en-US" sz="6600" dirty="0">
              <a:solidFill>
                <a:srgbClr val="E60B2F"/>
              </a:solidFill>
              <a:cs typeface="+mn-ea"/>
              <a:sym typeface="+mn-lt"/>
            </a:endParaRPr>
          </a:p>
        </p:txBody>
      </p:sp>
    </p:spTree>
    <p:extLst>
      <p:ext uri="{BB962C8B-B14F-4D97-AF65-F5344CB8AC3E}">
        <p14:creationId xmlns:p14="http://schemas.microsoft.com/office/powerpoint/2010/main" val="305709968"/>
      </p:ext>
    </p:extLst>
  </p:cSld>
  <p:clrMapOvr>
    <a:masterClrMapping/>
  </p:clrMapOvr>
  <mc:AlternateContent xmlns:mc="http://schemas.openxmlformats.org/markup-compatibility/2006" xmlns:p14="http://schemas.microsoft.com/office/powerpoint/2010/main">
    <mc:Choice Requires="p14">
      <p:transition spd="slow" p14:dur="1500" advTm="54000">
        <p:random/>
      </p:transition>
    </mc:Choice>
    <mc:Fallback xmlns="">
      <p:transition spd="slow" advTm="5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矩形: 圆顶角 7">
            <a:extLst>
              <a:ext uri="{FF2B5EF4-FFF2-40B4-BE49-F238E27FC236}">
                <a16:creationId xmlns:a16="http://schemas.microsoft.com/office/drawing/2014/main" id="{F723D62B-F71E-FBE0-8E32-4A288E07E79A}"/>
              </a:ext>
            </a:extLst>
          </p:cNvPr>
          <p:cNvSpPr/>
          <p:nvPr/>
        </p:nvSpPr>
        <p:spPr>
          <a:xfrm rot="5400000" flipV="1">
            <a:off x="7529929" y="952500"/>
            <a:ext cx="4371142" cy="4953000"/>
          </a:xfrm>
          <a:prstGeom prst="round2Same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Espaço Reservado para Imagem 7" descr="Uma imagem contendo no interior, geladeira, comida, grande&#10;&#10;Descrição gerada automaticamente">
            <a:extLst>
              <a:ext uri="{FF2B5EF4-FFF2-40B4-BE49-F238E27FC236}">
                <a16:creationId xmlns:a16="http://schemas.microsoft.com/office/drawing/2014/main" id="{235AF949-4C34-68FA-C46C-9CE92134FAD0}"/>
              </a:ext>
            </a:extLst>
          </p:cNvPr>
          <p:cNvPicPr>
            <a:picLocks noChangeAspect="1"/>
          </p:cNvPicPr>
          <p:nvPr/>
        </p:nvPicPr>
        <p:blipFill rotWithShape="1">
          <a:blip r:embed="rId2">
            <a:extLst>
              <a:ext uri="{28A0092B-C50C-407E-A947-70E740481C1C}">
                <a14:useLocalDpi xmlns:a14="http://schemas.microsoft.com/office/drawing/2010/main" val="0"/>
              </a:ext>
            </a:extLst>
          </a:blip>
          <a:srcRect l="27419" r="31186"/>
          <a:stretch/>
        </p:blipFill>
        <p:spPr>
          <a:xfrm>
            <a:off x="-1396042" y="-350521"/>
            <a:ext cx="8330242" cy="8929033"/>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pic>
      <p:sp>
        <p:nvSpPr>
          <p:cNvPr id="4" name="文本框 10">
            <a:extLst>
              <a:ext uri="{FF2B5EF4-FFF2-40B4-BE49-F238E27FC236}">
                <a16:creationId xmlns:a16="http://schemas.microsoft.com/office/drawing/2014/main" id="{FA39A31A-0733-C51F-25F2-F14D8DAE2A8C}"/>
              </a:ext>
            </a:extLst>
          </p:cNvPr>
          <p:cNvSpPr txBox="1"/>
          <p:nvPr/>
        </p:nvSpPr>
        <p:spPr>
          <a:xfrm>
            <a:off x="7342498" y="3980199"/>
            <a:ext cx="4819022" cy="646331"/>
          </a:xfrm>
          <a:prstGeom prst="rect">
            <a:avLst/>
          </a:prstGeom>
          <a:noFill/>
        </p:spPr>
        <p:txBody>
          <a:bodyPr wrap="square" rtlCol="0">
            <a:spAutoFit/>
          </a:bodyPr>
          <a:lstStyle/>
          <a:p>
            <a:r>
              <a:rPr lang="pt-BR" altLang="zh-CN" sz="3600" b="1" dirty="0">
                <a:solidFill>
                  <a:srgbClr val="E60B2F"/>
                </a:solidFill>
                <a:cs typeface="+mn-ea"/>
                <a:sym typeface="+mn-lt"/>
              </a:rPr>
              <a:t>Fontes de Ignição</a:t>
            </a:r>
            <a:endParaRPr lang="zh-CN" altLang="en-US" sz="3600" b="1" dirty="0">
              <a:solidFill>
                <a:srgbClr val="E60B2F"/>
              </a:solidFill>
              <a:cs typeface="+mn-ea"/>
              <a:sym typeface="+mn-lt"/>
            </a:endParaRPr>
          </a:p>
        </p:txBody>
      </p:sp>
      <p:pic>
        <p:nvPicPr>
          <p:cNvPr id="6" name="Picture 2" descr="Curso de NR 20 – Segurança e Saúde no Trabalho com Inflamáveis e  Combustíveis – MQS do Brasil">
            <a:extLst>
              <a:ext uri="{FF2B5EF4-FFF2-40B4-BE49-F238E27FC236}">
                <a16:creationId xmlns:a16="http://schemas.microsoft.com/office/drawing/2014/main" id="{7F8E0ABE-ECF8-BBA7-EDE3-AC44FBD21B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96662" y="1769143"/>
            <a:ext cx="1837676" cy="1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112955B-3BE4-C4A6-5B2B-A45D35DD3179}"/>
              </a:ext>
            </a:extLst>
          </p:cNvPr>
          <p:cNvGrpSpPr/>
          <p:nvPr/>
        </p:nvGrpSpPr>
        <p:grpSpPr>
          <a:xfrm>
            <a:off x="238958" y="239119"/>
            <a:ext cx="2693483" cy="954107"/>
            <a:chOff x="6449258" y="924919"/>
            <a:chExt cx="2693483" cy="954107"/>
          </a:xfrm>
        </p:grpSpPr>
        <p:sp>
          <p:nvSpPr>
            <p:cNvPr id="3" name="圆角矩形 3">
              <a:extLst>
                <a:ext uri="{FF2B5EF4-FFF2-40B4-BE49-F238E27FC236}">
                  <a16:creationId xmlns:a16="http://schemas.microsoft.com/office/drawing/2014/main" id="{A68E8207-FFEB-DC21-4559-92627C1B8D66}"/>
                </a:ext>
              </a:extLst>
            </p:cNvPr>
            <p:cNvSpPr/>
            <p:nvPr/>
          </p:nvSpPr>
          <p:spPr>
            <a:xfrm>
              <a:off x="6449258" y="1005379"/>
              <a:ext cx="819151" cy="3623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4">
              <a:extLst>
                <a:ext uri="{FF2B5EF4-FFF2-40B4-BE49-F238E27FC236}">
                  <a16:creationId xmlns:a16="http://schemas.microsoft.com/office/drawing/2014/main" id="{33BB4AC2-E213-8EB8-5B05-B3F4F214F424}"/>
                </a:ext>
              </a:extLst>
            </p:cNvPr>
            <p:cNvSpPr/>
            <p:nvPr/>
          </p:nvSpPr>
          <p:spPr>
            <a:xfrm>
              <a:off x="6819197" y="948579"/>
              <a:ext cx="475900" cy="475900"/>
            </a:xfrm>
            <a:prstGeom prst="ellipse">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 name="文本框 5">
              <a:extLst>
                <a:ext uri="{FF2B5EF4-FFF2-40B4-BE49-F238E27FC236}">
                  <a16:creationId xmlns:a16="http://schemas.microsoft.com/office/drawing/2014/main" id="{16C70807-D1E0-DF3C-F881-793B379A625E}"/>
                </a:ext>
              </a:extLst>
            </p:cNvPr>
            <p:cNvSpPr txBox="1"/>
            <p:nvPr/>
          </p:nvSpPr>
          <p:spPr>
            <a:xfrm>
              <a:off x="7371298" y="924919"/>
              <a:ext cx="1771443" cy="954107"/>
            </a:xfrm>
            <a:prstGeom prst="rect">
              <a:avLst/>
            </a:prstGeom>
            <a:noFill/>
          </p:spPr>
          <p:txBody>
            <a:bodyPr wrap="square" rtlCol="0">
              <a:spAutoFit/>
            </a:bodyPr>
            <a:lstStyle/>
            <a:p>
              <a:r>
                <a:rPr lang="en-US" altLang="zh-CN" sz="2800" dirty="0">
                  <a:solidFill>
                    <a:schemeClr val="tx1">
                      <a:lumMod val="65000"/>
                      <a:lumOff val="35000"/>
                    </a:schemeClr>
                  </a:solidFill>
                  <a:cs typeface="+mn-ea"/>
                  <a:sym typeface="+mn-lt"/>
                </a:rPr>
                <a:t>Add title text</a:t>
              </a:r>
              <a:endParaRPr lang="zh-CN" altLang="en-US" sz="2800" dirty="0">
                <a:solidFill>
                  <a:schemeClr val="tx1">
                    <a:lumMod val="65000"/>
                    <a:lumOff val="35000"/>
                  </a:schemeClr>
                </a:solidFill>
                <a:cs typeface="+mn-ea"/>
                <a:sym typeface="+mn-lt"/>
              </a:endParaRPr>
            </a:p>
          </p:txBody>
        </p:sp>
      </p:grpSp>
      <p:sp>
        <p:nvSpPr>
          <p:cNvPr id="6" name="流程图: 手动输入 7">
            <a:extLst>
              <a:ext uri="{FF2B5EF4-FFF2-40B4-BE49-F238E27FC236}">
                <a16:creationId xmlns:a16="http://schemas.microsoft.com/office/drawing/2014/main" id="{6D307DA3-41C5-6EBC-16E7-5BFE2B3E2D45}"/>
              </a:ext>
            </a:extLst>
          </p:cNvPr>
          <p:cNvSpPr/>
          <p:nvPr/>
        </p:nvSpPr>
        <p:spPr>
          <a:xfrm flipV="1">
            <a:off x="0" y="0"/>
            <a:ext cx="12192000" cy="3929974"/>
          </a:xfrm>
          <a:prstGeom prst="flowChartManualInput">
            <a:avLst/>
          </a:prstGeom>
          <a:solidFill>
            <a:srgbClr val="E6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8">
            <a:extLst>
              <a:ext uri="{FF2B5EF4-FFF2-40B4-BE49-F238E27FC236}">
                <a16:creationId xmlns:a16="http://schemas.microsoft.com/office/drawing/2014/main" id="{B00A6320-9B4D-9117-86BA-9795A816BF3D}"/>
              </a:ext>
            </a:extLst>
          </p:cNvPr>
          <p:cNvSpPr/>
          <p:nvPr/>
        </p:nvSpPr>
        <p:spPr>
          <a:xfrm>
            <a:off x="866280" y="979847"/>
            <a:ext cx="10459440" cy="4898307"/>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矩形 9">
            <a:extLst>
              <a:ext uri="{FF2B5EF4-FFF2-40B4-BE49-F238E27FC236}">
                <a16:creationId xmlns:a16="http://schemas.microsoft.com/office/drawing/2014/main" id="{B9FD0DDA-84C1-0B12-1B91-140EC408C363}"/>
              </a:ext>
            </a:extLst>
          </p:cNvPr>
          <p:cNvSpPr/>
          <p:nvPr/>
        </p:nvSpPr>
        <p:spPr>
          <a:xfrm rot="20700000">
            <a:off x="7647628" y="919440"/>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矩形 15">
            <a:extLst>
              <a:ext uri="{FF2B5EF4-FFF2-40B4-BE49-F238E27FC236}">
                <a16:creationId xmlns:a16="http://schemas.microsoft.com/office/drawing/2014/main" id="{1065F0CE-E72C-7014-701F-5673DC0DEA4A}"/>
              </a:ext>
            </a:extLst>
          </p:cNvPr>
          <p:cNvSpPr/>
          <p:nvPr/>
        </p:nvSpPr>
        <p:spPr>
          <a:xfrm rot="19800000">
            <a:off x="7913236" y="3890003"/>
            <a:ext cx="3725406" cy="2347696"/>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left-quote_56937">
            <a:extLst>
              <a:ext uri="{FF2B5EF4-FFF2-40B4-BE49-F238E27FC236}">
                <a16:creationId xmlns:a16="http://schemas.microsoft.com/office/drawing/2014/main" id="{3DEC0513-4DED-5347-5B49-D5A5ACDEF7D1}"/>
              </a:ext>
            </a:extLst>
          </p:cNvPr>
          <p:cNvSpPr>
            <a:spLocks noChangeAspect="1"/>
          </p:cNvSpPr>
          <p:nvPr/>
        </p:nvSpPr>
        <p:spPr bwMode="auto">
          <a:xfrm rot="10800000">
            <a:off x="6481334" y="5023723"/>
            <a:ext cx="577252" cy="508319"/>
          </a:xfrm>
          <a:custGeom>
            <a:avLst/>
            <a:gdLst>
              <a:gd name="connsiteX0" fmla="*/ 566457 w 609553"/>
              <a:gd name="connsiteY0" fmla="*/ 2407 h 536763"/>
              <a:gd name="connsiteX1" fmla="*/ 582730 w 609553"/>
              <a:gd name="connsiteY1" fmla="*/ 17137 h 536763"/>
              <a:gd name="connsiteX2" fmla="*/ 606700 w 609553"/>
              <a:gd name="connsiteY2" fmla="*/ 67222 h 536763"/>
              <a:gd name="connsiteX3" fmla="*/ 591949 w 609553"/>
              <a:gd name="connsiteY3" fmla="*/ 106626 h 536763"/>
              <a:gd name="connsiteX4" fmla="*/ 511924 w 609553"/>
              <a:gd name="connsiteY4" fmla="*/ 165549 h 536763"/>
              <a:gd name="connsiteX5" fmla="*/ 477627 w 609553"/>
              <a:gd name="connsiteY5" fmla="*/ 284868 h 536763"/>
              <a:gd name="connsiteX6" fmla="*/ 570560 w 609553"/>
              <a:gd name="connsiteY6" fmla="*/ 284868 h 536763"/>
              <a:gd name="connsiteX7" fmla="*/ 600062 w 609553"/>
              <a:gd name="connsiteY7" fmla="*/ 314329 h 536763"/>
              <a:gd name="connsiteX8" fmla="*/ 600062 w 609553"/>
              <a:gd name="connsiteY8" fmla="*/ 507302 h 536763"/>
              <a:gd name="connsiteX9" fmla="*/ 570560 w 609553"/>
              <a:gd name="connsiteY9" fmla="*/ 536763 h 536763"/>
              <a:gd name="connsiteX10" fmla="*/ 377319 w 609553"/>
              <a:gd name="connsiteY10" fmla="*/ 536763 h 536763"/>
              <a:gd name="connsiteX11" fmla="*/ 347817 w 609553"/>
              <a:gd name="connsiteY11" fmla="*/ 507302 h 536763"/>
              <a:gd name="connsiteX12" fmla="*/ 347817 w 609553"/>
              <a:gd name="connsiteY12" fmla="*/ 356680 h 536763"/>
              <a:gd name="connsiteX13" fmla="*/ 366994 w 609553"/>
              <a:gd name="connsiteY13" fmla="*/ 184331 h 536763"/>
              <a:gd name="connsiteX14" fmla="*/ 438537 w 609553"/>
              <a:gd name="connsiteY14" fmla="*/ 71273 h 536763"/>
              <a:gd name="connsiteX15" fmla="*/ 544376 w 609553"/>
              <a:gd name="connsiteY15" fmla="*/ 3143 h 536763"/>
              <a:gd name="connsiteX16" fmla="*/ 566457 w 609553"/>
              <a:gd name="connsiteY16" fmla="*/ 2407 h 536763"/>
              <a:gd name="connsiteX17" fmla="*/ 219410 w 609553"/>
              <a:gd name="connsiteY17" fmla="*/ 1869 h 536763"/>
              <a:gd name="connsiteX18" fmla="*/ 235685 w 609553"/>
              <a:gd name="connsiteY18" fmla="*/ 16784 h 536763"/>
              <a:gd name="connsiteX19" fmla="*/ 259659 w 609553"/>
              <a:gd name="connsiteY19" fmla="*/ 67235 h 536763"/>
              <a:gd name="connsiteX20" fmla="*/ 244906 w 609553"/>
              <a:gd name="connsiteY20" fmla="*/ 106638 h 536763"/>
              <a:gd name="connsiteX21" fmla="*/ 164869 w 609553"/>
              <a:gd name="connsiteY21" fmla="*/ 165560 h 536763"/>
              <a:gd name="connsiteX22" fmla="*/ 130198 w 609553"/>
              <a:gd name="connsiteY22" fmla="*/ 284875 h 536763"/>
              <a:gd name="connsiteX23" fmla="*/ 222776 w 609553"/>
              <a:gd name="connsiteY23" fmla="*/ 284875 h 536763"/>
              <a:gd name="connsiteX24" fmla="*/ 252282 w 609553"/>
              <a:gd name="connsiteY24" fmla="*/ 314336 h 536763"/>
              <a:gd name="connsiteX25" fmla="*/ 252282 w 609553"/>
              <a:gd name="connsiteY25" fmla="*/ 507303 h 536763"/>
              <a:gd name="connsiteX26" fmla="*/ 222776 w 609553"/>
              <a:gd name="connsiteY26" fmla="*/ 536763 h 536763"/>
              <a:gd name="connsiteX27" fmla="*/ 29507 w 609553"/>
              <a:gd name="connsiteY27" fmla="*/ 536763 h 536763"/>
              <a:gd name="connsiteX28" fmla="*/ 0 w 609553"/>
              <a:gd name="connsiteY28" fmla="*/ 507303 h 536763"/>
              <a:gd name="connsiteX29" fmla="*/ 0 w 609553"/>
              <a:gd name="connsiteY29" fmla="*/ 356685 h 536763"/>
              <a:gd name="connsiteX30" fmla="*/ 19548 w 609553"/>
              <a:gd name="connsiteY30" fmla="*/ 183604 h 536763"/>
              <a:gd name="connsiteX31" fmla="*/ 91102 w 609553"/>
              <a:gd name="connsiteY31" fmla="*/ 71286 h 536763"/>
              <a:gd name="connsiteX32" fmla="*/ 197326 w 609553"/>
              <a:gd name="connsiteY32" fmla="*/ 2422 h 536763"/>
              <a:gd name="connsiteX33" fmla="*/ 219410 w 609553"/>
              <a:gd name="connsiteY33" fmla="*/ 1869 h 5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553" h="536763">
                <a:moveTo>
                  <a:pt x="566457" y="2407"/>
                </a:moveTo>
                <a:cubicBezTo>
                  <a:pt x="573326" y="4985"/>
                  <a:pt x="579226" y="10140"/>
                  <a:pt x="582730" y="17137"/>
                </a:cubicBezTo>
                <a:lnTo>
                  <a:pt x="606700" y="67222"/>
                </a:lnTo>
                <a:cubicBezTo>
                  <a:pt x="613707" y="81952"/>
                  <a:pt x="607438" y="100366"/>
                  <a:pt x="591949" y="106626"/>
                </a:cubicBezTo>
                <a:cubicBezTo>
                  <a:pt x="556177" y="121725"/>
                  <a:pt x="529625" y="141612"/>
                  <a:pt x="511924" y="165549"/>
                </a:cubicBezTo>
                <a:cubicBezTo>
                  <a:pt x="490166" y="195379"/>
                  <a:pt x="478365" y="235152"/>
                  <a:pt x="477627" y="284868"/>
                </a:cubicBezTo>
                <a:lnTo>
                  <a:pt x="570560" y="284868"/>
                </a:lnTo>
                <a:cubicBezTo>
                  <a:pt x="586786" y="284868"/>
                  <a:pt x="600062" y="298126"/>
                  <a:pt x="600062" y="314329"/>
                </a:cubicBezTo>
                <a:lnTo>
                  <a:pt x="600062" y="507302"/>
                </a:lnTo>
                <a:cubicBezTo>
                  <a:pt x="600062" y="523506"/>
                  <a:pt x="586786" y="536763"/>
                  <a:pt x="570560" y="536763"/>
                </a:cubicBezTo>
                <a:lnTo>
                  <a:pt x="377319" y="536763"/>
                </a:lnTo>
                <a:cubicBezTo>
                  <a:pt x="361093" y="536763"/>
                  <a:pt x="347817" y="523506"/>
                  <a:pt x="347817" y="507302"/>
                </a:cubicBezTo>
                <a:lnTo>
                  <a:pt x="347817" y="356680"/>
                </a:lnTo>
                <a:cubicBezTo>
                  <a:pt x="347817" y="283027"/>
                  <a:pt x="354086" y="225577"/>
                  <a:pt x="366994" y="184331"/>
                </a:cubicBezTo>
                <a:cubicBezTo>
                  <a:pt x="379532" y="142348"/>
                  <a:pt x="403871" y="104785"/>
                  <a:pt x="438537" y="71273"/>
                </a:cubicBezTo>
                <a:cubicBezTo>
                  <a:pt x="467670" y="43653"/>
                  <a:pt x="503073" y="20820"/>
                  <a:pt x="544376" y="3143"/>
                </a:cubicBezTo>
                <a:cubicBezTo>
                  <a:pt x="551752" y="-171"/>
                  <a:pt x="559589" y="-171"/>
                  <a:pt x="566457" y="2407"/>
                </a:cubicBezTo>
                <a:close/>
                <a:moveTo>
                  <a:pt x="219410" y="1869"/>
                </a:moveTo>
                <a:cubicBezTo>
                  <a:pt x="226280" y="4447"/>
                  <a:pt x="232181" y="9603"/>
                  <a:pt x="235685" y="16784"/>
                </a:cubicBezTo>
                <a:lnTo>
                  <a:pt x="259659" y="67235"/>
                </a:lnTo>
                <a:cubicBezTo>
                  <a:pt x="266667" y="81965"/>
                  <a:pt x="260028" y="100378"/>
                  <a:pt x="244906" y="106638"/>
                </a:cubicBezTo>
                <a:cubicBezTo>
                  <a:pt x="209129" y="121737"/>
                  <a:pt x="182573" y="141623"/>
                  <a:pt x="164869" y="165560"/>
                </a:cubicBezTo>
                <a:cubicBezTo>
                  <a:pt x="143108" y="195389"/>
                  <a:pt x="131305" y="235160"/>
                  <a:pt x="130198" y="284875"/>
                </a:cubicBezTo>
                <a:lnTo>
                  <a:pt x="222776" y="284875"/>
                </a:lnTo>
                <a:cubicBezTo>
                  <a:pt x="239004" y="284875"/>
                  <a:pt x="252282" y="298132"/>
                  <a:pt x="252282" y="314336"/>
                </a:cubicBezTo>
                <a:lnTo>
                  <a:pt x="252282" y="507303"/>
                </a:lnTo>
                <a:cubicBezTo>
                  <a:pt x="252282" y="523506"/>
                  <a:pt x="239004" y="536763"/>
                  <a:pt x="222776" y="536763"/>
                </a:cubicBezTo>
                <a:lnTo>
                  <a:pt x="29507" y="536763"/>
                </a:lnTo>
                <a:cubicBezTo>
                  <a:pt x="13278" y="536763"/>
                  <a:pt x="0" y="523506"/>
                  <a:pt x="0" y="507303"/>
                </a:cubicBezTo>
                <a:lnTo>
                  <a:pt x="0" y="356685"/>
                </a:lnTo>
                <a:cubicBezTo>
                  <a:pt x="0" y="283402"/>
                  <a:pt x="7008" y="225954"/>
                  <a:pt x="19548" y="183604"/>
                </a:cubicBezTo>
                <a:cubicBezTo>
                  <a:pt x="32457" y="141991"/>
                  <a:pt x="56063" y="104061"/>
                  <a:pt x="91102" y="71286"/>
                </a:cubicBezTo>
                <a:cubicBezTo>
                  <a:pt x="119502" y="43298"/>
                  <a:pt x="155279" y="20098"/>
                  <a:pt x="197326" y="2422"/>
                </a:cubicBezTo>
                <a:cubicBezTo>
                  <a:pt x="204703" y="-708"/>
                  <a:pt x="212541" y="-708"/>
                  <a:pt x="219410" y="1869"/>
                </a:cubicBezTo>
                <a:close/>
              </a:path>
            </a:pathLst>
          </a:custGeom>
          <a:solidFill>
            <a:schemeClr val="tx1">
              <a:lumMod val="85000"/>
              <a:lumOff val="15000"/>
              <a:alpha val="40000"/>
            </a:schemeClr>
          </a:solidFill>
          <a:ln>
            <a:noFill/>
          </a:ln>
        </p:spPr>
        <p:txBody>
          <a:bodyPr/>
          <a:lstStyle/>
          <a:p>
            <a:endParaRPr lang="zh-CN" altLang="en-US">
              <a:cs typeface="+mn-ea"/>
              <a:sym typeface="+mn-lt"/>
            </a:endParaRPr>
          </a:p>
        </p:txBody>
      </p:sp>
      <p:sp>
        <p:nvSpPr>
          <p:cNvPr id="19" name="矩形 19">
            <a:extLst>
              <a:ext uri="{FF2B5EF4-FFF2-40B4-BE49-F238E27FC236}">
                <a16:creationId xmlns:a16="http://schemas.microsoft.com/office/drawing/2014/main" id="{EA597B27-1E18-AF84-E486-0AFC5468FEB1}"/>
              </a:ext>
            </a:extLst>
          </p:cNvPr>
          <p:cNvSpPr/>
          <p:nvPr/>
        </p:nvSpPr>
        <p:spPr>
          <a:xfrm>
            <a:off x="1139846" y="1267756"/>
            <a:ext cx="317288" cy="319314"/>
          </a:xfrm>
          <a:prstGeom prst="rect">
            <a:avLst/>
          </a:prstGeom>
          <a:solidFill>
            <a:srgbClr val="E60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20">
            <a:extLst>
              <a:ext uri="{FF2B5EF4-FFF2-40B4-BE49-F238E27FC236}">
                <a16:creationId xmlns:a16="http://schemas.microsoft.com/office/drawing/2014/main" id="{6C9F1BC3-DE31-4190-8395-24AF21AB5E8C}"/>
              </a:ext>
            </a:extLst>
          </p:cNvPr>
          <p:cNvSpPr txBox="1"/>
          <p:nvPr/>
        </p:nvSpPr>
        <p:spPr>
          <a:xfrm>
            <a:off x="1161720" y="2286975"/>
            <a:ext cx="5688816" cy="2807948"/>
          </a:xfrm>
          <a:prstGeom prst="rect">
            <a:avLst/>
          </a:prstGeom>
          <a:noFill/>
        </p:spPr>
        <p:txBody>
          <a:bodyPr wrap="square" rtlCol="0">
            <a:spAutoFit/>
          </a:bodyPr>
          <a:lstStyle/>
          <a:p>
            <a:pPr>
              <a:lnSpc>
                <a:spcPct val="150000"/>
              </a:lnSpc>
            </a:pPr>
            <a:r>
              <a:rPr lang="pt-BR" altLang="zh-CN" sz="2000" b="1" dirty="0">
                <a:solidFill>
                  <a:schemeClr val="tx1">
                    <a:lumMod val="75000"/>
                    <a:lumOff val="25000"/>
                  </a:schemeClr>
                </a:solidFill>
                <a:cs typeface="+mn-ea"/>
                <a:sym typeface="+mn-lt"/>
              </a:rPr>
              <a:t>Uma atmosfera é considerada explosiva, quando substâncias inflamáveis na forma de gás, vapor, névoa ou poeira combustível misturadas com o oxigênio da atmosfera podem ser vistas como fonte de ignição.</a:t>
            </a:r>
            <a:endParaRPr lang="pt-BR" altLang="zh-CN" sz="2000" dirty="0">
              <a:solidFill>
                <a:schemeClr val="tx1">
                  <a:lumMod val="75000"/>
                  <a:lumOff val="25000"/>
                </a:schemeClr>
              </a:solidFill>
              <a:cs typeface="+mn-ea"/>
              <a:sym typeface="+mn-lt"/>
            </a:endParaRPr>
          </a:p>
        </p:txBody>
      </p:sp>
      <p:pic>
        <p:nvPicPr>
          <p:cNvPr id="8" name="Picture 2" descr="NR 20 - BÁSICO">
            <a:extLst>
              <a:ext uri="{FF2B5EF4-FFF2-40B4-BE49-F238E27FC236}">
                <a16:creationId xmlns:a16="http://schemas.microsoft.com/office/drawing/2014/main" id="{9551BCF1-3E59-B3FA-28BA-ED0C59D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58463">
            <a:off x="8168302" y="4102996"/>
            <a:ext cx="3219218" cy="1907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so Líquidos e gases Inflamáveis - S.S.A.D">
            <a:extLst>
              <a:ext uri="{FF2B5EF4-FFF2-40B4-BE49-F238E27FC236}">
                <a16:creationId xmlns:a16="http://schemas.microsoft.com/office/drawing/2014/main" id="{3D4E1A32-D8BA-7EFE-BEEF-47AA10D4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344">
            <a:off x="7849911" y="1184304"/>
            <a:ext cx="3317974" cy="180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矩形 50">
            <a:extLst>
              <a:ext uri="{FF2B5EF4-FFF2-40B4-BE49-F238E27FC236}">
                <a16:creationId xmlns:a16="http://schemas.microsoft.com/office/drawing/2014/main" id="{6C73FE1F-0CA1-9D9D-9A43-05ABB034F622}"/>
              </a:ext>
            </a:extLst>
          </p:cNvPr>
          <p:cNvSpPr/>
          <p:nvPr/>
        </p:nvSpPr>
        <p:spPr>
          <a:xfrm>
            <a:off x="3802" y="778706"/>
            <a:ext cx="4707898" cy="5363014"/>
          </a:xfrm>
          <a:prstGeom prst="rect">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 name="文本框 51">
            <a:extLst>
              <a:ext uri="{FF2B5EF4-FFF2-40B4-BE49-F238E27FC236}">
                <a16:creationId xmlns:a16="http://schemas.microsoft.com/office/drawing/2014/main" id="{6533E042-88D0-B269-7784-35D9269FDC64}"/>
              </a:ext>
            </a:extLst>
          </p:cNvPr>
          <p:cNvSpPr txBox="1"/>
          <p:nvPr/>
        </p:nvSpPr>
        <p:spPr>
          <a:xfrm>
            <a:off x="91751" y="2195650"/>
            <a:ext cx="4528509" cy="3269613"/>
          </a:xfrm>
          <a:prstGeom prst="rect">
            <a:avLst/>
          </a:prstGeom>
          <a:noFill/>
        </p:spPr>
        <p:txBody>
          <a:bodyPr wrap="square" rtlCol="0">
            <a:spAutoFit/>
          </a:bodyPr>
          <a:lstStyle/>
          <a:p>
            <a:pPr>
              <a:lnSpc>
                <a:spcPct val="150000"/>
              </a:lnSpc>
            </a:pPr>
            <a:r>
              <a:rPr lang="pt-BR" altLang="zh-CN" sz="2000" dirty="0">
                <a:solidFill>
                  <a:prstClr val="white"/>
                </a:solidFill>
                <a:cs typeface="+mn-ea"/>
                <a:sym typeface="+mn-lt"/>
              </a:rPr>
              <a:t>A fonte de ignição representa a energia térmica (fagulha, calor, faísca) necessária para ativar a reação química entre um material combustível (papel, madeira, ou qualquer outro produto inflamável) e o comburente (oxigênio).</a:t>
            </a:r>
            <a:endParaRPr lang="zh-CN" altLang="en-US" sz="2000" dirty="0">
              <a:solidFill>
                <a:prstClr val="white"/>
              </a:solidFill>
              <a:cs typeface="+mn-ea"/>
              <a:sym typeface="+mn-lt"/>
            </a:endParaRPr>
          </a:p>
        </p:txBody>
      </p:sp>
      <p:grpSp>
        <p:nvGrpSpPr>
          <p:cNvPr id="6" name="Group 13">
            <a:extLst>
              <a:ext uri="{FF2B5EF4-FFF2-40B4-BE49-F238E27FC236}">
                <a16:creationId xmlns:a16="http://schemas.microsoft.com/office/drawing/2014/main" id="{3053E2F0-3A3B-709C-8ED2-FACDFA67976B}"/>
              </a:ext>
            </a:extLst>
          </p:cNvPr>
          <p:cNvGrpSpPr/>
          <p:nvPr/>
        </p:nvGrpSpPr>
        <p:grpSpPr>
          <a:xfrm>
            <a:off x="2094222" y="1247578"/>
            <a:ext cx="435618" cy="633426"/>
            <a:chOff x="10146507" y="3505994"/>
            <a:chExt cx="319881" cy="465138"/>
          </a:xfrm>
          <a:solidFill>
            <a:schemeClr val="bg1"/>
          </a:solidFill>
        </p:grpSpPr>
        <p:sp>
          <p:nvSpPr>
            <p:cNvPr id="7" name="AutoShape 30">
              <a:extLst>
                <a:ext uri="{FF2B5EF4-FFF2-40B4-BE49-F238E27FC236}">
                  <a16:creationId xmlns:a16="http://schemas.microsoft.com/office/drawing/2014/main" id="{1B42FAAF-1307-32A1-5269-5D48D307BBA5}"/>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 name="AutoShape 31">
              <a:extLst>
                <a:ext uri="{FF2B5EF4-FFF2-40B4-BE49-F238E27FC236}">
                  <a16:creationId xmlns:a16="http://schemas.microsoft.com/office/drawing/2014/main" id="{CBC9D98E-476A-02CD-119B-00408378533B}"/>
                </a:ext>
              </a:extLst>
            </p:cNvPr>
            <p:cNvSpPr>
              <a:spLocks/>
            </p:cNvSpPr>
            <p:nvPr/>
          </p:nvSpPr>
          <p:spPr bwMode="auto">
            <a:xfrm>
              <a:off x="10205244" y="3709194"/>
              <a:ext cx="205580"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pic>
        <p:nvPicPr>
          <p:cNvPr id="6146" name="Picture 2" descr="Curso Líquidos e gases Inflamáveis - S.S.A.D">
            <a:extLst>
              <a:ext uri="{FF2B5EF4-FFF2-40B4-BE49-F238E27FC236}">
                <a16:creationId xmlns:a16="http://schemas.microsoft.com/office/drawing/2014/main" id="{3C1FB49A-D2AB-6CCD-9B42-7A0DE9341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4791690" y="778706"/>
            <a:ext cx="7419998" cy="53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820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0CFEB9-518D-99FB-899D-7C82B3A35D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直角三角形 44">
            <a:extLst>
              <a:ext uri="{FF2B5EF4-FFF2-40B4-BE49-F238E27FC236}">
                <a16:creationId xmlns:a16="http://schemas.microsoft.com/office/drawing/2014/main" id="{78B24780-1A13-325D-67FE-33A6FCAAF4A3}"/>
              </a:ext>
            </a:extLst>
          </p:cNvPr>
          <p:cNvSpPr/>
          <p:nvPr/>
        </p:nvSpPr>
        <p:spPr>
          <a:xfrm flipH="1" flipV="1">
            <a:off x="0" y="0"/>
            <a:ext cx="12192000" cy="5181600"/>
          </a:xfrm>
          <a:prstGeom prst="rtTriangle">
            <a:avLst/>
          </a:prstGeom>
          <a:solidFill>
            <a:srgbClr val="D91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圆顶角 7">
            <a:extLst>
              <a:ext uri="{FF2B5EF4-FFF2-40B4-BE49-F238E27FC236}">
                <a16:creationId xmlns:a16="http://schemas.microsoft.com/office/drawing/2014/main" id="{9809F49D-5224-AC14-4C42-5E91A4541ADB}"/>
              </a:ext>
            </a:extLst>
          </p:cNvPr>
          <p:cNvSpPr/>
          <p:nvPr/>
        </p:nvSpPr>
        <p:spPr>
          <a:xfrm rot="5400000">
            <a:off x="3498516" y="-2322951"/>
            <a:ext cx="4496229" cy="11493264"/>
          </a:xfrm>
          <a:prstGeom prst="round2SameRect">
            <a:avLst>
              <a:gd name="adj1" fmla="val 12484"/>
              <a:gd name="adj2" fmla="val 0"/>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4" name="Group 128">
            <a:extLst>
              <a:ext uri="{FF2B5EF4-FFF2-40B4-BE49-F238E27FC236}">
                <a16:creationId xmlns:a16="http://schemas.microsoft.com/office/drawing/2014/main" id="{379FD2BE-3211-0196-912B-8A18B05C398A}"/>
              </a:ext>
            </a:extLst>
          </p:cNvPr>
          <p:cNvGrpSpPr/>
          <p:nvPr/>
        </p:nvGrpSpPr>
        <p:grpSpPr>
          <a:xfrm rot="18900000" flipV="1">
            <a:off x="437855" y="1201611"/>
            <a:ext cx="1241678" cy="1241678"/>
            <a:chOff x="8381400" y="7194550"/>
            <a:chExt cx="1327750" cy="1327748"/>
          </a:xfrm>
        </p:grpSpPr>
        <p:sp>
          <p:nvSpPr>
            <p:cNvPr id="10" name="Oval 134">
              <a:extLst>
                <a:ext uri="{FF2B5EF4-FFF2-40B4-BE49-F238E27FC236}">
                  <a16:creationId xmlns:a16="http://schemas.microsoft.com/office/drawing/2014/main" id="{9A40CDDC-24E4-BB20-6FB7-964CFF7E56BB}"/>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 name="Oval 135">
              <a:extLst>
                <a:ext uri="{FF2B5EF4-FFF2-40B4-BE49-F238E27FC236}">
                  <a16:creationId xmlns:a16="http://schemas.microsoft.com/office/drawing/2014/main" id="{CAEC76BE-24AD-7E16-0381-8F727ECE994A}"/>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6" name="Group 130">
            <a:extLst>
              <a:ext uri="{FF2B5EF4-FFF2-40B4-BE49-F238E27FC236}">
                <a16:creationId xmlns:a16="http://schemas.microsoft.com/office/drawing/2014/main" id="{DDA6D53F-B45D-565E-B790-548E2EBBD104}"/>
              </a:ext>
            </a:extLst>
          </p:cNvPr>
          <p:cNvGrpSpPr/>
          <p:nvPr/>
        </p:nvGrpSpPr>
        <p:grpSpPr>
          <a:xfrm>
            <a:off x="965275" y="1651212"/>
            <a:ext cx="186838" cy="271678"/>
            <a:chOff x="10146507" y="3505994"/>
            <a:chExt cx="319881" cy="465138"/>
          </a:xfrm>
          <a:solidFill>
            <a:sysClr val="windowText" lastClr="000000">
              <a:lumMod val="75000"/>
              <a:lumOff val="25000"/>
            </a:sysClr>
          </a:solidFill>
        </p:grpSpPr>
        <p:sp>
          <p:nvSpPr>
            <p:cNvPr id="8" name="AutoShape 30">
              <a:extLst>
                <a:ext uri="{FF2B5EF4-FFF2-40B4-BE49-F238E27FC236}">
                  <a16:creationId xmlns:a16="http://schemas.microsoft.com/office/drawing/2014/main" id="{5B7E37FC-A33B-0BB0-D905-905CBD4419E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 name="AutoShape 31">
              <a:extLst>
                <a:ext uri="{FF2B5EF4-FFF2-40B4-BE49-F238E27FC236}">
                  <a16:creationId xmlns:a16="http://schemas.microsoft.com/office/drawing/2014/main" id="{9A752F0C-CF64-5C7F-99D8-CB1561271655}"/>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7" name="文本框 48">
            <a:extLst>
              <a:ext uri="{FF2B5EF4-FFF2-40B4-BE49-F238E27FC236}">
                <a16:creationId xmlns:a16="http://schemas.microsoft.com/office/drawing/2014/main" id="{07CDED3C-D3CB-8698-904F-97DB2376014E}"/>
              </a:ext>
            </a:extLst>
          </p:cNvPr>
          <p:cNvSpPr txBox="1"/>
          <p:nvPr/>
        </p:nvSpPr>
        <p:spPr>
          <a:xfrm>
            <a:off x="2187120" y="1471159"/>
            <a:ext cx="9057803" cy="3905043"/>
          </a:xfrm>
          <a:prstGeom prst="rect">
            <a:avLst/>
          </a:prstGeom>
          <a:noFill/>
        </p:spPr>
        <p:txBody>
          <a:bodyPr wrap="square" rtlCol="0">
            <a:spAutoFit/>
          </a:bodyPr>
          <a:lstStyle/>
          <a:p>
            <a:pPr>
              <a:lnSpc>
                <a:spcPct val="150000"/>
              </a:lnSpc>
            </a:pPr>
            <a:r>
              <a:rPr lang="pt-BR" altLang="zh-CN" sz="2400" b="1" dirty="0">
                <a:solidFill>
                  <a:srgbClr val="D91D3C"/>
                </a:solidFill>
                <a:cs typeface="+mn-ea"/>
                <a:sym typeface="+mn-lt"/>
              </a:rPr>
              <a:t>O combustível é o elemento que queima.</a:t>
            </a:r>
          </a:p>
          <a:p>
            <a:pPr>
              <a:lnSpc>
                <a:spcPct val="150000"/>
              </a:lnSpc>
            </a:pPr>
            <a:endParaRPr lang="pt-BR" altLang="zh-CN" sz="2400" b="1" dirty="0">
              <a:solidFill>
                <a:srgbClr val="D91D3C"/>
              </a:solidFill>
              <a:cs typeface="+mn-ea"/>
              <a:sym typeface="+mn-lt"/>
            </a:endParaRPr>
          </a:p>
          <a:p>
            <a:pPr>
              <a:lnSpc>
                <a:spcPct val="150000"/>
              </a:lnSpc>
            </a:pPr>
            <a:endParaRPr lang="pt-BR" altLang="zh-CN" sz="2400" b="1" dirty="0">
              <a:solidFill>
                <a:srgbClr val="D91D3C"/>
              </a:solidFill>
              <a:cs typeface="+mn-ea"/>
              <a:sym typeface="+mn-lt"/>
            </a:endParaRPr>
          </a:p>
          <a:p>
            <a:pPr>
              <a:lnSpc>
                <a:spcPct val="150000"/>
              </a:lnSpc>
            </a:pPr>
            <a:r>
              <a:rPr lang="pt-BR" altLang="zh-CN" sz="2400" b="1" dirty="0">
                <a:solidFill>
                  <a:srgbClr val="D91D3C"/>
                </a:solidFill>
                <a:cs typeface="+mn-ea"/>
                <a:sym typeface="+mn-lt"/>
              </a:rPr>
              <a:t>O oxigênio reage quimicamente com o combustível. Sem oxigênio não há fogo.</a:t>
            </a:r>
          </a:p>
          <a:p>
            <a:pPr>
              <a:lnSpc>
                <a:spcPct val="150000"/>
              </a:lnSpc>
            </a:pPr>
            <a:endParaRPr lang="pt-BR" altLang="zh-CN" sz="2400" b="1" dirty="0">
              <a:solidFill>
                <a:srgbClr val="D91D3C"/>
              </a:solidFill>
              <a:cs typeface="+mn-ea"/>
              <a:sym typeface="+mn-lt"/>
            </a:endParaRPr>
          </a:p>
          <a:p>
            <a:pPr>
              <a:lnSpc>
                <a:spcPct val="150000"/>
              </a:lnSpc>
            </a:pPr>
            <a:r>
              <a:rPr lang="pt-BR" altLang="zh-CN" sz="2400" b="1" dirty="0">
                <a:solidFill>
                  <a:srgbClr val="D91D3C"/>
                </a:solidFill>
                <a:cs typeface="+mn-ea"/>
                <a:sym typeface="+mn-lt"/>
              </a:rPr>
              <a:t>A fonte de ignição é o calor que inicia o fogo.</a:t>
            </a:r>
          </a:p>
        </p:txBody>
      </p:sp>
      <p:grpSp>
        <p:nvGrpSpPr>
          <p:cNvPr id="3" name="Group 128">
            <a:extLst>
              <a:ext uri="{FF2B5EF4-FFF2-40B4-BE49-F238E27FC236}">
                <a16:creationId xmlns:a16="http://schemas.microsoft.com/office/drawing/2014/main" id="{9B85EAF2-3BEF-BCDA-A295-068CA4D242FF}"/>
              </a:ext>
            </a:extLst>
          </p:cNvPr>
          <p:cNvGrpSpPr/>
          <p:nvPr/>
        </p:nvGrpSpPr>
        <p:grpSpPr>
          <a:xfrm rot="18900000" flipV="1">
            <a:off x="437854" y="2767554"/>
            <a:ext cx="1241678" cy="1241678"/>
            <a:chOff x="8381400" y="7194550"/>
            <a:chExt cx="1327750" cy="1327748"/>
          </a:xfrm>
        </p:grpSpPr>
        <p:sp>
          <p:nvSpPr>
            <p:cNvPr id="5" name="Oval 134">
              <a:extLst>
                <a:ext uri="{FF2B5EF4-FFF2-40B4-BE49-F238E27FC236}">
                  <a16:creationId xmlns:a16="http://schemas.microsoft.com/office/drawing/2014/main" id="{AA287744-ABBF-A417-BFF6-017AB63C4009}"/>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7" name="Oval 135">
              <a:extLst>
                <a:ext uri="{FF2B5EF4-FFF2-40B4-BE49-F238E27FC236}">
                  <a16:creationId xmlns:a16="http://schemas.microsoft.com/office/drawing/2014/main" id="{CE8EB73D-5396-6727-4875-290894517515}"/>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2" name="Group 130">
            <a:extLst>
              <a:ext uri="{FF2B5EF4-FFF2-40B4-BE49-F238E27FC236}">
                <a16:creationId xmlns:a16="http://schemas.microsoft.com/office/drawing/2014/main" id="{4F9135F6-99E5-0372-BD2E-391E5FA42F16}"/>
              </a:ext>
            </a:extLst>
          </p:cNvPr>
          <p:cNvGrpSpPr/>
          <p:nvPr/>
        </p:nvGrpSpPr>
        <p:grpSpPr>
          <a:xfrm>
            <a:off x="965274" y="3217155"/>
            <a:ext cx="186838" cy="271678"/>
            <a:chOff x="10146507" y="3505994"/>
            <a:chExt cx="319881" cy="465138"/>
          </a:xfrm>
          <a:solidFill>
            <a:sysClr val="windowText" lastClr="000000">
              <a:lumMod val="75000"/>
              <a:lumOff val="25000"/>
            </a:sysClr>
          </a:solidFill>
        </p:grpSpPr>
        <p:sp>
          <p:nvSpPr>
            <p:cNvPr id="13" name="AutoShape 30">
              <a:extLst>
                <a:ext uri="{FF2B5EF4-FFF2-40B4-BE49-F238E27FC236}">
                  <a16:creationId xmlns:a16="http://schemas.microsoft.com/office/drawing/2014/main" id="{3ACC2AB9-DE20-FF05-970E-4D2BE7CAECE8}"/>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4" name="AutoShape 31">
              <a:extLst>
                <a:ext uri="{FF2B5EF4-FFF2-40B4-BE49-F238E27FC236}">
                  <a16:creationId xmlns:a16="http://schemas.microsoft.com/office/drawing/2014/main" id="{5E5A69CB-17B0-9BDB-9EBC-4F11A8BE0F62}"/>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16" name="Group 128">
            <a:extLst>
              <a:ext uri="{FF2B5EF4-FFF2-40B4-BE49-F238E27FC236}">
                <a16:creationId xmlns:a16="http://schemas.microsoft.com/office/drawing/2014/main" id="{4D45A112-A97B-6F65-8B4C-5C2657109E53}"/>
              </a:ext>
            </a:extLst>
          </p:cNvPr>
          <p:cNvGrpSpPr/>
          <p:nvPr/>
        </p:nvGrpSpPr>
        <p:grpSpPr>
          <a:xfrm rot="18900000" flipV="1">
            <a:off x="437856" y="4291642"/>
            <a:ext cx="1241678" cy="1241678"/>
            <a:chOff x="8381400" y="7194550"/>
            <a:chExt cx="1327750" cy="1327748"/>
          </a:xfrm>
        </p:grpSpPr>
        <p:sp>
          <p:nvSpPr>
            <p:cNvPr id="17" name="Oval 134">
              <a:extLst>
                <a:ext uri="{FF2B5EF4-FFF2-40B4-BE49-F238E27FC236}">
                  <a16:creationId xmlns:a16="http://schemas.microsoft.com/office/drawing/2014/main" id="{43CFFAF3-EC5A-C337-9DD1-4172A3FB296E}"/>
                </a:ext>
              </a:extLst>
            </p:cNvPr>
            <p:cNvSpPr/>
            <p:nvPr/>
          </p:nvSpPr>
          <p:spPr>
            <a:xfrm>
              <a:off x="8381400" y="7194550"/>
              <a:ext cx="1327750" cy="1327748"/>
            </a:xfrm>
            <a:prstGeom prst="ellipse">
              <a:avLst/>
            </a:prstGeom>
            <a:solidFill>
              <a:schemeClr val="tx1">
                <a:lumMod val="75000"/>
                <a:lumOff val="25000"/>
              </a:schemeClr>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8" name="Oval 135">
              <a:extLst>
                <a:ext uri="{FF2B5EF4-FFF2-40B4-BE49-F238E27FC236}">
                  <a16:creationId xmlns:a16="http://schemas.microsoft.com/office/drawing/2014/main" id="{9EA783B1-C761-366D-1596-3410747C8E08}"/>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9" name="Group 130">
            <a:extLst>
              <a:ext uri="{FF2B5EF4-FFF2-40B4-BE49-F238E27FC236}">
                <a16:creationId xmlns:a16="http://schemas.microsoft.com/office/drawing/2014/main" id="{AC1FF717-9A6D-A08C-DC10-D06A5559DBFC}"/>
              </a:ext>
            </a:extLst>
          </p:cNvPr>
          <p:cNvGrpSpPr/>
          <p:nvPr/>
        </p:nvGrpSpPr>
        <p:grpSpPr>
          <a:xfrm>
            <a:off x="965276" y="4741243"/>
            <a:ext cx="186838" cy="271678"/>
            <a:chOff x="10146507" y="3505994"/>
            <a:chExt cx="319881" cy="465138"/>
          </a:xfrm>
          <a:solidFill>
            <a:sysClr val="windowText" lastClr="000000">
              <a:lumMod val="75000"/>
              <a:lumOff val="25000"/>
            </a:sysClr>
          </a:solidFill>
        </p:grpSpPr>
        <p:sp>
          <p:nvSpPr>
            <p:cNvPr id="20" name="AutoShape 30">
              <a:extLst>
                <a:ext uri="{FF2B5EF4-FFF2-40B4-BE49-F238E27FC236}">
                  <a16:creationId xmlns:a16="http://schemas.microsoft.com/office/drawing/2014/main" id="{1A4982DF-EED9-2F1D-D3B8-178375CECE80}"/>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1" name="AutoShape 31">
              <a:extLst>
                <a:ext uri="{FF2B5EF4-FFF2-40B4-BE49-F238E27FC236}">
                  <a16:creationId xmlns:a16="http://schemas.microsoft.com/office/drawing/2014/main" id="{D215A547-134D-DBD1-176D-41FC193D3872}"/>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16334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4" decel="100000"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50" fill="hold"/>
                                        <p:tgtEl>
                                          <p:spTgt spid="29"/>
                                        </p:tgtEl>
                                        <p:attrNameLst>
                                          <p:attrName>ppt_x</p:attrName>
                                        </p:attrNameLst>
                                      </p:cBhvr>
                                      <p:tavLst>
                                        <p:tav tm="0">
                                          <p:val>
                                            <p:strVal val="#ppt_x"/>
                                          </p:val>
                                        </p:tav>
                                        <p:tav tm="100000">
                                          <p:val>
                                            <p:strVal val="#ppt_x"/>
                                          </p:val>
                                        </p:tav>
                                      </p:tavLst>
                                    </p:anim>
                                    <p:anim calcmode="lin" valueType="num">
                                      <p:cBhvr additive="base">
                                        <p:cTn id="1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BCDEE77-B075-AD4B-75CC-ACAEBB43FE2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Freeform 14">
            <a:extLst>
              <a:ext uri="{FF2B5EF4-FFF2-40B4-BE49-F238E27FC236}">
                <a16:creationId xmlns:a16="http://schemas.microsoft.com/office/drawing/2014/main" id="{E355216D-92D6-4971-90E0-2CD370503B47}"/>
              </a:ext>
            </a:extLst>
          </p:cNvPr>
          <p:cNvSpPr>
            <a:spLocks/>
          </p:cNvSpPr>
          <p:nvPr/>
        </p:nvSpPr>
        <p:spPr bwMode="auto">
          <a:xfrm>
            <a:off x="5234276" y="2243044"/>
            <a:ext cx="711662" cy="983366"/>
          </a:xfrm>
          <a:custGeom>
            <a:avLst/>
            <a:gdLst>
              <a:gd name="T0" fmla="*/ 508 w 508"/>
              <a:gd name="T1" fmla="*/ 0 h 702"/>
              <a:gd name="T2" fmla="*/ 508 w 508"/>
              <a:gd name="T3" fmla="*/ 0 h 702"/>
              <a:gd name="T4" fmla="*/ 0 w 508"/>
              <a:gd name="T5" fmla="*/ 702 h 702"/>
              <a:gd name="T6" fmla="*/ 0 w 508"/>
              <a:gd name="T7" fmla="*/ 702 h 702"/>
              <a:gd name="T8" fmla="*/ 508 w 508"/>
              <a:gd name="T9" fmla="*/ 0 h 702"/>
            </a:gdLst>
            <a:ahLst/>
            <a:cxnLst>
              <a:cxn ang="0">
                <a:pos x="T0" y="T1"/>
              </a:cxn>
              <a:cxn ang="0">
                <a:pos x="T2" y="T3"/>
              </a:cxn>
              <a:cxn ang="0">
                <a:pos x="T4" y="T5"/>
              </a:cxn>
              <a:cxn ang="0">
                <a:pos x="T6" y="T7"/>
              </a:cxn>
              <a:cxn ang="0">
                <a:pos x="T8" y="T9"/>
              </a:cxn>
            </a:cxnLst>
            <a:rect l="0" t="0" r="r" b="b"/>
            <a:pathLst>
              <a:path w="508" h="702">
                <a:moveTo>
                  <a:pt x="508" y="0"/>
                </a:moveTo>
                <a:cubicBezTo>
                  <a:pt x="508" y="0"/>
                  <a:pt x="508" y="0"/>
                  <a:pt x="508" y="0"/>
                </a:cubicBezTo>
                <a:cubicBezTo>
                  <a:pt x="312" y="89"/>
                  <a:pt x="112" y="372"/>
                  <a:pt x="0" y="702"/>
                </a:cubicBezTo>
                <a:cubicBezTo>
                  <a:pt x="0" y="702"/>
                  <a:pt x="0" y="702"/>
                  <a:pt x="0" y="702"/>
                </a:cubicBezTo>
                <a:cubicBezTo>
                  <a:pt x="112" y="371"/>
                  <a:pt x="312" y="88"/>
                  <a:pt x="508" y="0"/>
                </a:cubicBezTo>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14" name="Freeform 15">
            <a:extLst>
              <a:ext uri="{FF2B5EF4-FFF2-40B4-BE49-F238E27FC236}">
                <a16:creationId xmlns:a16="http://schemas.microsoft.com/office/drawing/2014/main" id="{FE1ADE13-69ED-4BB6-A211-D3B2EC8161D7}"/>
              </a:ext>
            </a:extLst>
          </p:cNvPr>
          <p:cNvSpPr>
            <a:spLocks noEditPoints="1"/>
          </p:cNvSpPr>
          <p:nvPr/>
        </p:nvSpPr>
        <p:spPr bwMode="auto">
          <a:xfrm>
            <a:off x="6407495" y="2287381"/>
            <a:ext cx="26148" cy="3410"/>
          </a:xfrm>
          <a:custGeom>
            <a:avLst/>
            <a:gdLst>
              <a:gd name="T0" fmla="*/ 0 w 19"/>
              <a:gd name="T1" fmla="*/ 2 h 2"/>
              <a:gd name="T2" fmla="*/ 1 w 19"/>
              <a:gd name="T3" fmla="*/ 2 h 2"/>
              <a:gd name="T4" fmla="*/ 2 w 19"/>
              <a:gd name="T5" fmla="*/ 2 h 2"/>
              <a:gd name="T6" fmla="*/ 2 w 19"/>
              <a:gd name="T7" fmla="*/ 2 h 2"/>
              <a:gd name="T8" fmla="*/ 3 w 19"/>
              <a:gd name="T9" fmla="*/ 2 h 2"/>
              <a:gd name="T10" fmla="*/ 3 w 19"/>
              <a:gd name="T11" fmla="*/ 2 h 2"/>
              <a:gd name="T12" fmla="*/ 4 w 19"/>
              <a:gd name="T13" fmla="*/ 2 h 2"/>
              <a:gd name="T14" fmla="*/ 4 w 19"/>
              <a:gd name="T15" fmla="*/ 2 h 2"/>
              <a:gd name="T16" fmla="*/ 4 w 19"/>
              <a:gd name="T17" fmla="*/ 2 h 2"/>
              <a:gd name="T18" fmla="*/ 5 w 19"/>
              <a:gd name="T19" fmla="*/ 2 h 2"/>
              <a:gd name="T20" fmla="*/ 5 w 19"/>
              <a:gd name="T21" fmla="*/ 2 h 2"/>
              <a:gd name="T22" fmla="*/ 6 w 19"/>
              <a:gd name="T23" fmla="*/ 2 h 2"/>
              <a:gd name="T24" fmla="*/ 6 w 19"/>
              <a:gd name="T25" fmla="*/ 2 h 2"/>
              <a:gd name="T26" fmla="*/ 6 w 19"/>
              <a:gd name="T27" fmla="*/ 2 h 2"/>
              <a:gd name="T28" fmla="*/ 7 w 19"/>
              <a:gd name="T29" fmla="*/ 1 h 2"/>
              <a:gd name="T30" fmla="*/ 7 w 19"/>
              <a:gd name="T31" fmla="*/ 1 h 2"/>
              <a:gd name="T32" fmla="*/ 7 w 19"/>
              <a:gd name="T33" fmla="*/ 1 h 2"/>
              <a:gd name="T34" fmla="*/ 8 w 19"/>
              <a:gd name="T35" fmla="*/ 1 h 2"/>
              <a:gd name="T36" fmla="*/ 8 w 19"/>
              <a:gd name="T37" fmla="*/ 1 h 2"/>
              <a:gd name="T38" fmla="*/ 9 w 19"/>
              <a:gd name="T39" fmla="*/ 1 h 2"/>
              <a:gd name="T40" fmla="*/ 9 w 19"/>
              <a:gd name="T41" fmla="*/ 1 h 2"/>
              <a:gd name="T42" fmla="*/ 9 w 19"/>
              <a:gd name="T43" fmla="*/ 1 h 2"/>
              <a:gd name="T44" fmla="*/ 10 w 19"/>
              <a:gd name="T45" fmla="*/ 1 h 2"/>
              <a:gd name="T46" fmla="*/ 10 w 19"/>
              <a:gd name="T47" fmla="*/ 1 h 2"/>
              <a:gd name="T48" fmla="*/ 10 w 19"/>
              <a:gd name="T49" fmla="*/ 1 h 2"/>
              <a:gd name="T50" fmla="*/ 11 w 19"/>
              <a:gd name="T51" fmla="*/ 1 h 2"/>
              <a:gd name="T52" fmla="*/ 11 w 19"/>
              <a:gd name="T53" fmla="*/ 1 h 2"/>
              <a:gd name="T54" fmla="*/ 12 w 19"/>
              <a:gd name="T55" fmla="*/ 1 h 2"/>
              <a:gd name="T56" fmla="*/ 12 w 19"/>
              <a:gd name="T57" fmla="*/ 1 h 2"/>
              <a:gd name="T58" fmla="*/ 12 w 19"/>
              <a:gd name="T59" fmla="*/ 1 h 2"/>
              <a:gd name="T60" fmla="*/ 13 w 19"/>
              <a:gd name="T61" fmla="*/ 1 h 2"/>
              <a:gd name="T62" fmla="*/ 13 w 19"/>
              <a:gd name="T63" fmla="*/ 1 h 2"/>
              <a:gd name="T64" fmla="*/ 14 w 19"/>
              <a:gd name="T65" fmla="*/ 1 h 2"/>
              <a:gd name="T66" fmla="*/ 14 w 19"/>
              <a:gd name="T67" fmla="*/ 1 h 2"/>
              <a:gd name="T68" fmla="*/ 14 w 19"/>
              <a:gd name="T69" fmla="*/ 1 h 2"/>
              <a:gd name="T70" fmla="*/ 15 w 19"/>
              <a:gd name="T71" fmla="*/ 0 h 2"/>
              <a:gd name="T72" fmla="*/ 16 w 19"/>
              <a:gd name="T73" fmla="*/ 0 h 2"/>
              <a:gd name="T74" fmla="*/ 16 w 19"/>
              <a:gd name="T75" fmla="*/ 0 h 2"/>
              <a:gd name="T76" fmla="*/ 16 w 19"/>
              <a:gd name="T77" fmla="*/ 0 h 2"/>
              <a:gd name="T78" fmla="*/ 17 w 19"/>
              <a:gd name="T79" fmla="*/ 0 h 2"/>
              <a:gd name="T80" fmla="*/ 17 w 19"/>
              <a:gd name="T81" fmla="*/ 0 h 2"/>
              <a:gd name="T82" fmla="*/ 17 w 19"/>
              <a:gd name="T83" fmla="*/ 0 h 2"/>
              <a:gd name="T84" fmla="*/ 18 w 19"/>
              <a:gd name="T85" fmla="*/ 0 h 2"/>
              <a:gd name="T86" fmla="*/ 18 w 19"/>
              <a:gd name="T87" fmla="*/ 0 h 2"/>
              <a:gd name="T88" fmla="*/ 19 w 19"/>
              <a:gd name="T89" fmla="*/ 0 h 2"/>
              <a:gd name="T90" fmla="*/ 19 w 19"/>
              <a:gd name="T9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4" y="2"/>
                </a:moveTo>
                <a:cubicBezTo>
                  <a:pt x="3" y="2"/>
                  <a:pt x="3" y="2"/>
                  <a:pt x="3" y="2"/>
                </a:cubicBezTo>
                <a:cubicBezTo>
                  <a:pt x="3" y="2"/>
                  <a:pt x="3" y="2"/>
                  <a:pt x="4" y="2"/>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5" y="2"/>
                </a:moveTo>
                <a:cubicBezTo>
                  <a:pt x="5" y="2"/>
                  <a:pt x="5" y="2"/>
                  <a:pt x="5" y="2"/>
                </a:cubicBezTo>
                <a:cubicBezTo>
                  <a:pt x="5" y="2"/>
                  <a:pt x="5" y="2"/>
                  <a:pt x="5" y="2"/>
                </a:cubicBezTo>
                <a:moveTo>
                  <a:pt x="6" y="2"/>
                </a:moveTo>
                <a:cubicBezTo>
                  <a:pt x="5" y="2"/>
                  <a:pt x="5" y="2"/>
                  <a:pt x="5" y="2"/>
                </a:cubicBezTo>
                <a:cubicBezTo>
                  <a:pt x="5" y="2"/>
                  <a:pt x="5" y="2"/>
                  <a:pt x="6" y="2"/>
                </a:cubicBezTo>
                <a:moveTo>
                  <a:pt x="6" y="2"/>
                </a:moveTo>
                <a:cubicBezTo>
                  <a:pt x="6" y="2"/>
                  <a:pt x="6" y="2"/>
                  <a:pt x="6" y="2"/>
                </a:cubicBezTo>
                <a:cubicBezTo>
                  <a:pt x="6" y="2"/>
                  <a:pt x="6" y="2"/>
                  <a:pt x="6" y="2"/>
                </a:cubicBezTo>
                <a:moveTo>
                  <a:pt x="6" y="2"/>
                </a:moveTo>
                <a:cubicBezTo>
                  <a:pt x="6" y="2"/>
                  <a:pt x="6" y="2"/>
                  <a:pt x="6" y="2"/>
                </a:cubicBezTo>
                <a:cubicBezTo>
                  <a:pt x="6" y="2"/>
                  <a:pt x="6" y="2"/>
                  <a:pt x="6" y="2"/>
                </a:cubicBezTo>
                <a:moveTo>
                  <a:pt x="7" y="1"/>
                </a:moveTo>
                <a:cubicBezTo>
                  <a:pt x="7" y="1"/>
                  <a:pt x="6" y="1"/>
                  <a:pt x="6" y="1"/>
                </a:cubicBezTo>
                <a:cubicBezTo>
                  <a:pt x="6" y="1"/>
                  <a:pt x="7" y="1"/>
                  <a:pt x="7" y="1"/>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10" y="1"/>
                </a:moveTo>
                <a:cubicBezTo>
                  <a:pt x="10" y="1"/>
                  <a:pt x="9" y="1"/>
                  <a:pt x="9" y="1"/>
                </a:cubicBezTo>
                <a:cubicBezTo>
                  <a:pt x="9"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1"/>
                </a:moveTo>
                <a:cubicBezTo>
                  <a:pt x="11" y="1"/>
                  <a:pt x="11" y="1"/>
                  <a:pt x="11" y="1"/>
                </a:cubicBezTo>
                <a:cubicBezTo>
                  <a:pt x="11" y="1"/>
                  <a:pt x="11" y="1"/>
                  <a:pt x="11" y="1"/>
                </a:cubicBezTo>
                <a:moveTo>
                  <a:pt x="12" y="1"/>
                </a:moveTo>
                <a:cubicBezTo>
                  <a:pt x="11" y="1"/>
                  <a:pt x="11" y="1"/>
                  <a:pt x="11" y="1"/>
                </a:cubicBezTo>
                <a:cubicBezTo>
                  <a:pt x="11" y="1"/>
                  <a:pt x="11" y="1"/>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2" y="1"/>
                  <a:pt x="12" y="1"/>
                </a:cubicBezTo>
                <a:cubicBezTo>
                  <a:pt x="12" y="1"/>
                  <a:pt x="13" y="1"/>
                  <a:pt x="13" y="1"/>
                </a:cubicBezTo>
                <a:moveTo>
                  <a:pt x="13" y="1"/>
                </a:moveTo>
                <a:cubicBezTo>
                  <a:pt x="13" y="1"/>
                  <a:pt x="13" y="1"/>
                  <a:pt x="13" y="1"/>
                </a:cubicBezTo>
                <a:cubicBezTo>
                  <a:pt x="13" y="1"/>
                  <a:pt x="13" y="1"/>
                  <a:pt x="13" y="1"/>
                </a:cubicBezTo>
                <a:moveTo>
                  <a:pt x="14" y="1"/>
                </a:moveTo>
                <a:cubicBezTo>
                  <a:pt x="14" y="1"/>
                  <a:pt x="13" y="1"/>
                  <a:pt x="13" y="1"/>
                </a:cubicBezTo>
                <a:cubicBezTo>
                  <a:pt x="13"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5" y="0"/>
                </a:moveTo>
                <a:cubicBezTo>
                  <a:pt x="15" y="0"/>
                  <a:pt x="15" y="0"/>
                  <a:pt x="15" y="1"/>
                </a:cubicBezTo>
                <a:cubicBezTo>
                  <a:pt x="15" y="0"/>
                  <a:pt x="15" y="0"/>
                  <a:pt x="15" y="0"/>
                </a:cubicBezTo>
                <a:moveTo>
                  <a:pt x="16" y="0"/>
                </a:moveTo>
                <a:cubicBezTo>
                  <a:pt x="16" y="0"/>
                  <a:pt x="15" y="0"/>
                  <a:pt x="15" y="0"/>
                </a:cubicBezTo>
                <a:cubicBezTo>
                  <a:pt x="15" y="0"/>
                  <a:pt x="15"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7" y="0"/>
                </a:moveTo>
                <a:cubicBezTo>
                  <a:pt x="17" y="0"/>
                  <a:pt x="17" y="0"/>
                  <a:pt x="16"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8" y="0"/>
                </a:moveTo>
                <a:cubicBezTo>
                  <a:pt x="18" y="0"/>
                  <a:pt x="18" y="0"/>
                  <a:pt x="17" y="0"/>
                </a:cubicBezTo>
                <a:cubicBezTo>
                  <a:pt x="18" y="0"/>
                  <a:pt x="18" y="0"/>
                  <a:pt x="18" y="0"/>
                </a:cubicBezTo>
                <a:moveTo>
                  <a:pt x="18" y="0"/>
                </a:moveTo>
                <a:cubicBezTo>
                  <a:pt x="18" y="0"/>
                  <a:pt x="18" y="0"/>
                  <a:pt x="18" y="0"/>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cubicBezTo>
                  <a:pt x="19" y="0"/>
                  <a:pt x="19" y="0"/>
                  <a:pt x="19" y="0"/>
                </a:cubicBezTo>
                <a:cubicBezTo>
                  <a:pt x="19" y="0"/>
                  <a:pt x="19" y="0"/>
                  <a:pt x="19"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15" name="Group 37">
            <a:extLst>
              <a:ext uri="{FF2B5EF4-FFF2-40B4-BE49-F238E27FC236}">
                <a16:creationId xmlns:a16="http://schemas.microsoft.com/office/drawing/2014/main" id="{F9BC98FE-941D-4901-8340-0EEDB710B60A}"/>
              </a:ext>
            </a:extLst>
          </p:cNvPr>
          <p:cNvGrpSpPr/>
          <p:nvPr/>
        </p:nvGrpSpPr>
        <p:grpSpPr>
          <a:xfrm>
            <a:off x="4568088" y="2190750"/>
            <a:ext cx="2015617" cy="1710943"/>
            <a:chOff x="4337562" y="1866900"/>
            <a:chExt cx="2015617" cy="1710943"/>
          </a:xfrm>
        </p:grpSpPr>
        <p:sp>
          <p:nvSpPr>
            <p:cNvPr id="16" name="Freeform 10">
              <a:extLst>
                <a:ext uri="{FF2B5EF4-FFF2-40B4-BE49-F238E27FC236}">
                  <a16:creationId xmlns:a16="http://schemas.microsoft.com/office/drawing/2014/main" id="{EF42994E-2D84-4F7A-A5BC-F0C307ECD42C}"/>
                </a:ext>
              </a:extLst>
            </p:cNvPr>
            <p:cNvSpPr>
              <a:spLocks/>
            </p:cNvSpPr>
            <p:nvPr/>
          </p:nvSpPr>
          <p:spPr bwMode="auto">
            <a:xfrm>
              <a:off x="4337562" y="1878268"/>
              <a:ext cx="1527913" cy="1699575"/>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path>
              </a:pathLst>
            </a:custGeom>
            <a:solidFill>
              <a:srgbClr val="B80006"/>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1">
              <a:extLst>
                <a:ext uri="{FF2B5EF4-FFF2-40B4-BE49-F238E27FC236}">
                  <a16:creationId xmlns:a16="http://schemas.microsoft.com/office/drawing/2014/main" id="{7275C862-9817-4987-9602-A1C1D2A27D8F}"/>
                </a:ext>
              </a:extLst>
            </p:cNvPr>
            <p:cNvSpPr>
              <a:spLocks/>
            </p:cNvSpPr>
            <p:nvPr/>
          </p:nvSpPr>
          <p:spPr bwMode="auto">
            <a:xfrm>
              <a:off x="4877561" y="1866900"/>
              <a:ext cx="1475618" cy="1710943"/>
            </a:xfrm>
            <a:custGeom>
              <a:avLst/>
              <a:gdLst>
                <a:gd name="T0" fmla="*/ 0 w 1053"/>
                <a:gd name="T1" fmla="*/ 1221 h 1221"/>
                <a:gd name="T2" fmla="*/ 1053 w 1053"/>
                <a:gd name="T3" fmla="*/ 590 h 1221"/>
                <a:gd name="T4" fmla="*/ 710 w 1053"/>
                <a:gd name="T5" fmla="*/ 8 h 1221"/>
                <a:gd name="T6" fmla="*/ 0 w 1053"/>
                <a:gd name="T7" fmla="*/ 1221 h 1221"/>
              </a:gdLst>
              <a:ahLst/>
              <a:cxnLst>
                <a:cxn ang="0">
                  <a:pos x="T0" y="T1"/>
                </a:cxn>
                <a:cxn ang="0">
                  <a:pos x="T2" y="T3"/>
                </a:cxn>
                <a:cxn ang="0">
                  <a:pos x="T4" y="T5"/>
                </a:cxn>
                <a:cxn ang="0">
                  <a:pos x="T6" y="T7"/>
                </a:cxn>
              </a:cxnLst>
              <a:rect l="0" t="0" r="r" b="b"/>
              <a:pathLst>
                <a:path w="1053" h="1221">
                  <a:moveTo>
                    <a:pt x="0" y="1221"/>
                  </a:moveTo>
                  <a:cubicBezTo>
                    <a:pt x="1053" y="590"/>
                    <a:pt x="1053" y="590"/>
                    <a:pt x="1053" y="590"/>
                  </a:cubicBezTo>
                  <a:cubicBezTo>
                    <a:pt x="1030" y="218"/>
                    <a:pt x="898" y="0"/>
                    <a:pt x="710" y="8"/>
                  </a:cubicBezTo>
                  <a:cubicBezTo>
                    <a:pt x="394" y="22"/>
                    <a:pt x="15" y="651"/>
                    <a:pt x="0" y="1221"/>
                  </a:cubicBezTo>
                </a:path>
              </a:pathLst>
            </a:custGeom>
            <a:solidFill>
              <a:srgbClr val="B80006">
                <a:lumMod val="75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8" name="Freeform 13">
              <a:extLst>
                <a:ext uri="{FF2B5EF4-FFF2-40B4-BE49-F238E27FC236}">
                  <a16:creationId xmlns:a16="http://schemas.microsoft.com/office/drawing/2014/main" id="{00123784-6D3A-4E76-B3BB-79981121A4C6}"/>
                </a:ext>
              </a:extLst>
            </p:cNvPr>
            <p:cNvSpPr>
              <a:spLocks noEditPoints="1"/>
            </p:cNvSpPr>
            <p:nvPr/>
          </p:nvSpPr>
          <p:spPr bwMode="auto">
            <a:xfrm>
              <a:off x="4784340" y="1919194"/>
              <a:ext cx="931072" cy="983366"/>
            </a:xfrm>
            <a:custGeom>
              <a:avLst/>
              <a:gdLst>
                <a:gd name="T0" fmla="*/ 224 w 665"/>
                <a:gd name="T1" fmla="*/ 453 h 702"/>
                <a:gd name="T2" fmla="*/ 165 w 665"/>
                <a:gd name="T3" fmla="*/ 423 h 702"/>
                <a:gd name="T4" fmla="*/ 217 w 665"/>
                <a:gd name="T5" fmla="*/ 342 h 702"/>
                <a:gd name="T6" fmla="*/ 275 w 665"/>
                <a:gd name="T7" fmla="*/ 356 h 702"/>
                <a:gd name="T8" fmla="*/ 224 w 665"/>
                <a:gd name="T9" fmla="*/ 453 h 702"/>
                <a:gd name="T10" fmla="*/ 143 w 665"/>
                <a:gd name="T11" fmla="*/ 415 h 702"/>
                <a:gd name="T12" fmla="*/ 98 w 665"/>
                <a:gd name="T13" fmla="*/ 405 h 702"/>
                <a:gd name="T14" fmla="*/ 135 w 665"/>
                <a:gd name="T15" fmla="*/ 334 h 702"/>
                <a:gd name="T16" fmla="*/ 191 w 665"/>
                <a:gd name="T17" fmla="*/ 338 h 702"/>
                <a:gd name="T18" fmla="*/ 143 w 665"/>
                <a:gd name="T19" fmla="*/ 415 h 702"/>
                <a:gd name="T20" fmla="*/ 273 w 665"/>
                <a:gd name="T21" fmla="*/ 226 h 702"/>
                <a:gd name="T22" fmla="*/ 273 w 665"/>
                <a:gd name="T23" fmla="*/ 226 h 702"/>
                <a:gd name="T24" fmla="*/ 273 w 665"/>
                <a:gd name="T25" fmla="*/ 226 h 702"/>
                <a:gd name="T26" fmla="*/ 206 w 665"/>
                <a:gd name="T27" fmla="*/ 316 h 702"/>
                <a:gd name="T28" fmla="*/ 152 w 665"/>
                <a:gd name="T29" fmla="*/ 311 h 702"/>
                <a:gd name="T30" fmla="*/ 218 w 665"/>
                <a:gd name="T31" fmla="*/ 246 h 702"/>
                <a:gd name="T32" fmla="*/ 273 w 665"/>
                <a:gd name="T33" fmla="*/ 226 h 702"/>
                <a:gd name="T34" fmla="*/ 288 w 665"/>
                <a:gd name="T35" fmla="*/ 335 h 702"/>
                <a:gd name="T36" fmla="*/ 232 w 665"/>
                <a:gd name="T37" fmla="*/ 321 h 702"/>
                <a:gd name="T38" fmla="*/ 310 w 665"/>
                <a:gd name="T39" fmla="*/ 219 h 702"/>
                <a:gd name="T40" fmla="*/ 331 w 665"/>
                <a:gd name="T41" fmla="*/ 218 h 702"/>
                <a:gd name="T42" fmla="*/ 372 w 665"/>
                <a:gd name="T43" fmla="*/ 222 h 702"/>
                <a:gd name="T44" fmla="*/ 288 w 665"/>
                <a:gd name="T45" fmla="*/ 335 h 702"/>
                <a:gd name="T46" fmla="*/ 665 w 665"/>
                <a:gd name="T47" fmla="*/ 0 h 702"/>
                <a:gd name="T48" fmla="*/ 0 w 665"/>
                <a:gd name="T49" fmla="*/ 432 h 702"/>
                <a:gd name="T50" fmla="*/ 157 w 665"/>
                <a:gd name="T51" fmla="*/ 702 h 702"/>
                <a:gd name="T52" fmla="*/ 665 w 665"/>
                <a:gd name="T53"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5" h="702">
                  <a:moveTo>
                    <a:pt x="224" y="453"/>
                  </a:moveTo>
                  <a:cubicBezTo>
                    <a:pt x="224" y="453"/>
                    <a:pt x="197" y="437"/>
                    <a:pt x="165" y="423"/>
                  </a:cubicBezTo>
                  <a:cubicBezTo>
                    <a:pt x="179" y="400"/>
                    <a:pt x="198" y="371"/>
                    <a:pt x="217" y="342"/>
                  </a:cubicBezTo>
                  <a:cubicBezTo>
                    <a:pt x="240" y="346"/>
                    <a:pt x="259" y="351"/>
                    <a:pt x="275" y="356"/>
                  </a:cubicBezTo>
                  <a:cubicBezTo>
                    <a:pt x="253" y="394"/>
                    <a:pt x="235" y="429"/>
                    <a:pt x="224" y="453"/>
                  </a:cubicBezTo>
                  <a:moveTo>
                    <a:pt x="143" y="415"/>
                  </a:moveTo>
                  <a:cubicBezTo>
                    <a:pt x="126" y="409"/>
                    <a:pt x="110" y="405"/>
                    <a:pt x="98" y="405"/>
                  </a:cubicBezTo>
                  <a:cubicBezTo>
                    <a:pt x="98" y="393"/>
                    <a:pt x="114" y="364"/>
                    <a:pt x="135" y="334"/>
                  </a:cubicBezTo>
                  <a:cubicBezTo>
                    <a:pt x="156" y="335"/>
                    <a:pt x="174" y="336"/>
                    <a:pt x="191" y="338"/>
                  </a:cubicBezTo>
                  <a:cubicBezTo>
                    <a:pt x="172" y="366"/>
                    <a:pt x="156" y="393"/>
                    <a:pt x="143" y="415"/>
                  </a:cubicBezTo>
                  <a:moveTo>
                    <a:pt x="273" y="226"/>
                  </a:moveTo>
                  <a:cubicBezTo>
                    <a:pt x="273" y="226"/>
                    <a:pt x="273" y="226"/>
                    <a:pt x="273" y="226"/>
                  </a:cubicBezTo>
                  <a:cubicBezTo>
                    <a:pt x="273" y="226"/>
                    <a:pt x="273" y="226"/>
                    <a:pt x="273" y="226"/>
                  </a:cubicBezTo>
                  <a:cubicBezTo>
                    <a:pt x="251" y="253"/>
                    <a:pt x="228" y="285"/>
                    <a:pt x="206" y="316"/>
                  </a:cubicBezTo>
                  <a:cubicBezTo>
                    <a:pt x="190" y="314"/>
                    <a:pt x="172" y="312"/>
                    <a:pt x="152" y="311"/>
                  </a:cubicBezTo>
                  <a:cubicBezTo>
                    <a:pt x="176" y="280"/>
                    <a:pt x="201" y="253"/>
                    <a:pt x="218" y="246"/>
                  </a:cubicBezTo>
                  <a:cubicBezTo>
                    <a:pt x="229" y="242"/>
                    <a:pt x="248" y="233"/>
                    <a:pt x="273" y="226"/>
                  </a:cubicBezTo>
                  <a:moveTo>
                    <a:pt x="288" y="335"/>
                  </a:moveTo>
                  <a:cubicBezTo>
                    <a:pt x="272" y="330"/>
                    <a:pt x="254" y="325"/>
                    <a:pt x="232" y="321"/>
                  </a:cubicBezTo>
                  <a:cubicBezTo>
                    <a:pt x="258" y="283"/>
                    <a:pt x="286" y="247"/>
                    <a:pt x="310" y="219"/>
                  </a:cubicBezTo>
                  <a:cubicBezTo>
                    <a:pt x="317" y="218"/>
                    <a:pt x="324" y="218"/>
                    <a:pt x="331" y="218"/>
                  </a:cubicBezTo>
                  <a:cubicBezTo>
                    <a:pt x="344" y="218"/>
                    <a:pt x="358" y="219"/>
                    <a:pt x="372" y="222"/>
                  </a:cubicBezTo>
                  <a:cubicBezTo>
                    <a:pt x="344" y="251"/>
                    <a:pt x="314" y="293"/>
                    <a:pt x="288" y="335"/>
                  </a:cubicBezTo>
                  <a:moveTo>
                    <a:pt x="665" y="0"/>
                  </a:moveTo>
                  <a:cubicBezTo>
                    <a:pt x="351" y="28"/>
                    <a:pt x="0" y="227"/>
                    <a:pt x="0" y="432"/>
                  </a:cubicBezTo>
                  <a:cubicBezTo>
                    <a:pt x="0" y="534"/>
                    <a:pt x="59" y="628"/>
                    <a:pt x="157" y="702"/>
                  </a:cubicBezTo>
                  <a:cubicBezTo>
                    <a:pt x="269" y="372"/>
                    <a:pt x="469" y="89"/>
                    <a:pt x="665"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9" name="Freeform 17">
              <a:extLst>
                <a:ext uri="{FF2B5EF4-FFF2-40B4-BE49-F238E27FC236}">
                  <a16:creationId xmlns:a16="http://schemas.microsoft.com/office/drawing/2014/main" id="{5067F2EA-9E8E-4D5F-8D72-A3523D5B2571}"/>
                </a:ext>
              </a:extLst>
            </p:cNvPr>
            <p:cNvSpPr>
              <a:spLocks noEditPoints="1"/>
            </p:cNvSpPr>
            <p:nvPr/>
          </p:nvSpPr>
          <p:spPr bwMode="auto">
            <a:xfrm>
              <a:off x="4920761" y="2223867"/>
              <a:ext cx="384252" cy="329683"/>
            </a:xfrm>
            <a:custGeom>
              <a:avLst/>
              <a:gdLst>
                <a:gd name="T0" fmla="*/ 119 w 274"/>
                <a:gd name="T1" fmla="*/ 124 h 235"/>
                <a:gd name="T2" fmla="*/ 67 w 274"/>
                <a:gd name="T3" fmla="*/ 205 h 235"/>
                <a:gd name="T4" fmla="*/ 126 w 274"/>
                <a:gd name="T5" fmla="*/ 235 h 235"/>
                <a:gd name="T6" fmla="*/ 177 w 274"/>
                <a:gd name="T7" fmla="*/ 138 h 235"/>
                <a:gd name="T8" fmla="*/ 119 w 274"/>
                <a:gd name="T9" fmla="*/ 124 h 235"/>
                <a:gd name="T10" fmla="*/ 37 w 274"/>
                <a:gd name="T11" fmla="*/ 116 h 235"/>
                <a:gd name="T12" fmla="*/ 0 w 274"/>
                <a:gd name="T13" fmla="*/ 187 h 235"/>
                <a:gd name="T14" fmla="*/ 45 w 274"/>
                <a:gd name="T15" fmla="*/ 197 h 235"/>
                <a:gd name="T16" fmla="*/ 93 w 274"/>
                <a:gd name="T17" fmla="*/ 120 h 235"/>
                <a:gd name="T18" fmla="*/ 37 w 274"/>
                <a:gd name="T19" fmla="*/ 116 h 235"/>
                <a:gd name="T20" fmla="*/ 175 w 274"/>
                <a:gd name="T21" fmla="*/ 8 h 235"/>
                <a:gd name="T22" fmla="*/ 120 w 274"/>
                <a:gd name="T23" fmla="*/ 28 h 235"/>
                <a:gd name="T24" fmla="*/ 54 w 274"/>
                <a:gd name="T25" fmla="*/ 93 h 235"/>
                <a:gd name="T26" fmla="*/ 108 w 274"/>
                <a:gd name="T27" fmla="*/ 98 h 235"/>
                <a:gd name="T28" fmla="*/ 175 w 274"/>
                <a:gd name="T29" fmla="*/ 8 h 235"/>
                <a:gd name="T30" fmla="*/ 233 w 274"/>
                <a:gd name="T31" fmla="*/ 0 h 235"/>
                <a:gd name="T32" fmla="*/ 212 w 274"/>
                <a:gd name="T33" fmla="*/ 1 h 235"/>
                <a:gd name="T34" fmla="*/ 134 w 274"/>
                <a:gd name="T35" fmla="*/ 103 h 235"/>
                <a:gd name="T36" fmla="*/ 190 w 274"/>
                <a:gd name="T37" fmla="*/ 117 h 235"/>
                <a:gd name="T38" fmla="*/ 274 w 274"/>
                <a:gd name="T39" fmla="*/ 4 h 235"/>
                <a:gd name="T40" fmla="*/ 233 w 274"/>
                <a:gd name="T4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235">
                  <a:moveTo>
                    <a:pt x="119" y="124"/>
                  </a:moveTo>
                  <a:cubicBezTo>
                    <a:pt x="100" y="153"/>
                    <a:pt x="81" y="182"/>
                    <a:pt x="67" y="205"/>
                  </a:cubicBezTo>
                  <a:cubicBezTo>
                    <a:pt x="99" y="219"/>
                    <a:pt x="126" y="235"/>
                    <a:pt x="126" y="235"/>
                  </a:cubicBezTo>
                  <a:cubicBezTo>
                    <a:pt x="137" y="211"/>
                    <a:pt x="155" y="176"/>
                    <a:pt x="177" y="138"/>
                  </a:cubicBezTo>
                  <a:cubicBezTo>
                    <a:pt x="161" y="133"/>
                    <a:pt x="142" y="128"/>
                    <a:pt x="119" y="124"/>
                  </a:cubicBezTo>
                  <a:moveTo>
                    <a:pt x="37" y="116"/>
                  </a:moveTo>
                  <a:cubicBezTo>
                    <a:pt x="16" y="146"/>
                    <a:pt x="0" y="175"/>
                    <a:pt x="0" y="187"/>
                  </a:cubicBezTo>
                  <a:cubicBezTo>
                    <a:pt x="12" y="187"/>
                    <a:pt x="28" y="191"/>
                    <a:pt x="45" y="197"/>
                  </a:cubicBezTo>
                  <a:cubicBezTo>
                    <a:pt x="58" y="175"/>
                    <a:pt x="74" y="148"/>
                    <a:pt x="93" y="120"/>
                  </a:cubicBezTo>
                  <a:cubicBezTo>
                    <a:pt x="76" y="118"/>
                    <a:pt x="58" y="117"/>
                    <a:pt x="37" y="116"/>
                  </a:cubicBezTo>
                  <a:moveTo>
                    <a:pt x="175" y="8"/>
                  </a:moveTo>
                  <a:cubicBezTo>
                    <a:pt x="150" y="15"/>
                    <a:pt x="131" y="24"/>
                    <a:pt x="120" y="28"/>
                  </a:cubicBezTo>
                  <a:cubicBezTo>
                    <a:pt x="103" y="35"/>
                    <a:pt x="78" y="62"/>
                    <a:pt x="54" y="93"/>
                  </a:cubicBezTo>
                  <a:cubicBezTo>
                    <a:pt x="74" y="94"/>
                    <a:pt x="92" y="96"/>
                    <a:pt x="108" y="98"/>
                  </a:cubicBezTo>
                  <a:cubicBezTo>
                    <a:pt x="130" y="67"/>
                    <a:pt x="153" y="35"/>
                    <a:pt x="175" y="8"/>
                  </a:cubicBezTo>
                  <a:moveTo>
                    <a:pt x="233" y="0"/>
                  </a:moveTo>
                  <a:cubicBezTo>
                    <a:pt x="226" y="0"/>
                    <a:pt x="219" y="0"/>
                    <a:pt x="212" y="1"/>
                  </a:cubicBezTo>
                  <a:cubicBezTo>
                    <a:pt x="188" y="29"/>
                    <a:pt x="160" y="65"/>
                    <a:pt x="134" y="103"/>
                  </a:cubicBezTo>
                  <a:cubicBezTo>
                    <a:pt x="156" y="107"/>
                    <a:pt x="174" y="112"/>
                    <a:pt x="190" y="117"/>
                  </a:cubicBezTo>
                  <a:cubicBezTo>
                    <a:pt x="216" y="75"/>
                    <a:pt x="246" y="33"/>
                    <a:pt x="274" y="4"/>
                  </a:cubicBezTo>
                  <a:cubicBezTo>
                    <a:pt x="260" y="1"/>
                    <a:pt x="246" y="0"/>
                    <a:pt x="233" y="0"/>
                  </a:cubicBezTo>
                </a:path>
              </a:pathLst>
            </a:custGeom>
            <a:gradFill>
              <a:gsLst>
                <a:gs pos="38000">
                  <a:srgbClr val="FFFFFF">
                    <a:alpha val="61000"/>
                  </a:srgbClr>
                </a:gs>
                <a:gs pos="7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0" name="Freeform 18">
            <a:extLst>
              <a:ext uri="{FF2B5EF4-FFF2-40B4-BE49-F238E27FC236}">
                <a16:creationId xmlns:a16="http://schemas.microsoft.com/office/drawing/2014/main" id="{9E025A3E-9205-4559-BAFB-C40F485B025A}"/>
              </a:ext>
            </a:extLst>
          </p:cNvPr>
          <p:cNvSpPr>
            <a:spLocks noEditPoints="1"/>
          </p:cNvSpPr>
          <p:nvPr/>
        </p:nvSpPr>
        <p:spPr bwMode="auto">
          <a:xfrm>
            <a:off x="5122866" y="4297314"/>
            <a:ext cx="0" cy="12505"/>
          </a:xfrm>
          <a:custGeom>
            <a:avLst/>
            <a:gdLst>
              <a:gd name="T0" fmla="*/ 9 h 9"/>
              <a:gd name="T1" fmla="*/ 9 h 9"/>
              <a:gd name="T2" fmla="*/ 9 h 9"/>
              <a:gd name="T3" fmla="*/ 5 h 9"/>
              <a:gd name="T4" fmla="*/ 5 h 9"/>
              <a:gd name="T5" fmla="*/ 5 h 9"/>
              <a:gd name="T6" fmla="*/ 4 h 9"/>
              <a:gd name="T7" fmla="*/ 4 h 9"/>
              <a:gd name="T8" fmla="*/ 4 h 9"/>
              <a:gd name="T9" fmla="*/ 3 h 9"/>
              <a:gd name="T10" fmla="*/ 4 h 9"/>
              <a:gd name="T11" fmla="*/ 3 h 9"/>
              <a:gd name="T12" fmla="*/ 3 h 9"/>
              <a:gd name="T13" fmla="*/ 3 h 9"/>
              <a:gd name="T14" fmla="*/ 3 h 9"/>
              <a:gd name="T15" fmla="*/ 2 h 9"/>
              <a:gd name="T16" fmla="*/ 3 h 9"/>
              <a:gd name="T17" fmla="*/ 2 h 9"/>
              <a:gd name="T18" fmla="*/ 2 h 9"/>
              <a:gd name="T19" fmla="*/ 2 h 9"/>
              <a:gd name="T20" fmla="*/ 2 h 9"/>
              <a:gd name="T21" fmla="*/ 1 h 9"/>
              <a:gd name="T22" fmla="*/ 1 h 9"/>
              <a:gd name="T23" fmla="*/ 1 h 9"/>
              <a:gd name="T24" fmla="*/ 1 h 9"/>
              <a:gd name="T25" fmla="*/ 1 h 9"/>
              <a:gd name="T26" fmla="*/ 1 h 9"/>
              <a:gd name="T27" fmla="*/ 0 h 9"/>
              <a:gd name="T28" fmla="*/ 0 h 9"/>
              <a:gd name="T29"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9">
                <a:moveTo>
                  <a:pt x="0" y="9"/>
                </a:moveTo>
                <a:cubicBezTo>
                  <a:pt x="0" y="9"/>
                  <a:pt x="0" y="9"/>
                  <a:pt x="0" y="9"/>
                </a:cubicBezTo>
                <a:cubicBezTo>
                  <a:pt x="0" y="9"/>
                  <a:pt x="0" y="9"/>
                  <a:pt x="0" y="9"/>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1" name="Freeform 23">
            <a:extLst>
              <a:ext uri="{FF2B5EF4-FFF2-40B4-BE49-F238E27FC236}">
                <a16:creationId xmlns:a16="http://schemas.microsoft.com/office/drawing/2014/main" id="{8FB9CC43-8B89-4DB2-9211-3AD26729FC28}"/>
              </a:ext>
            </a:extLst>
          </p:cNvPr>
          <p:cNvSpPr>
            <a:spLocks/>
          </p:cNvSpPr>
          <p:nvPr/>
        </p:nvSpPr>
        <p:spPr bwMode="auto">
          <a:xfrm>
            <a:off x="6360884" y="4085861"/>
            <a:ext cx="1090230" cy="326273"/>
          </a:xfrm>
          <a:custGeom>
            <a:avLst/>
            <a:gdLst>
              <a:gd name="T0" fmla="*/ 778 w 778"/>
              <a:gd name="T1" fmla="*/ 0 h 233"/>
              <a:gd name="T2" fmla="*/ 0 w 778"/>
              <a:gd name="T3" fmla="*/ 233 h 233"/>
              <a:gd name="T4" fmla="*/ 0 w 778"/>
              <a:gd name="T5" fmla="*/ 233 h 233"/>
              <a:gd name="T6" fmla="*/ 778 w 778"/>
              <a:gd name="T7" fmla="*/ 0 h 233"/>
              <a:gd name="T8" fmla="*/ 778 w 778"/>
              <a:gd name="T9" fmla="*/ 0 h 233"/>
            </a:gdLst>
            <a:ahLst/>
            <a:cxnLst>
              <a:cxn ang="0">
                <a:pos x="T0" y="T1"/>
              </a:cxn>
              <a:cxn ang="0">
                <a:pos x="T2" y="T3"/>
              </a:cxn>
              <a:cxn ang="0">
                <a:pos x="T4" y="T5"/>
              </a:cxn>
              <a:cxn ang="0">
                <a:pos x="T6" y="T7"/>
              </a:cxn>
              <a:cxn ang="0">
                <a:pos x="T8" y="T9"/>
              </a:cxn>
            </a:cxnLst>
            <a:rect l="0" t="0" r="r" b="b"/>
            <a:pathLst>
              <a:path w="778" h="233">
                <a:moveTo>
                  <a:pt x="778" y="0"/>
                </a:moveTo>
                <a:cubicBezTo>
                  <a:pt x="655" y="111"/>
                  <a:pt x="364" y="206"/>
                  <a:pt x="0" y="233"/>
                </a:cubicBezTo>
                <a:cubicBezTo>
                  <a:pt x="0" y="233"/>
                  <a:pt x="0" y="233"/>
                  <a:pt x="0" y="233"/>
                </a:cubicBezTo>
                <a:cubicBezTo>
                  <a:pt x="364" y="206"/>
                  <a:pt x="655" y="111"/>
                  <a:pt x="778" y="0"/>
                </a:cubicBezTo>
                <a:cubicBezTo>
                  <a:pt x="778" y="0"/>
                  <a:pt x="778" y="0"/>
                  <a:pt x="778"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5" name="Oval 40">
            <a:extLst>
              <a:ext uri="{FF2B5EF4-FFF2-40B4-BE49-F238E27FC236}">
                <a16:creationId xmlns:a16="http://schemas.microsoft.com/office/drawing/2014/main" id="{B624A6A4-2E3A-47D4-8E00-6FF93E903C6C}"/>
              </a:ext>
            </a:extLst>
          </p:cNvPr>
          <p:cNvSpPr/>
          <p:nvPr/>
        </p:nvSpPr>
        <p:spPr>
          <a:xfrm>
            <a:off x="4150883" y="5410378"/>
            <a:ext cx="3890234" cy="806186"/>
          </a:xfrm>
          <a:prstGeom prst="ellipse">
            <a:avLst/>
          </a:prstGeom>
          <a:solidFill>
            <a:srgbClr val="000000">
              <a:alpha val="3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0" name="TextBox 44">
            <a:extLst>
              <a:ext uri="{FF2B5EF4-FFF2-40B4-BE49-F238E27FC236}">
                <a16:creationId xmlns:a16="http://schemas.microsoft.com/office/drawing/2014/main" id="{3E59E256-9579-4491-AA24-720407368C72}"/>
              </a:ext>
            </a:extLst>
          </p:cNvPr>
          <p:cNvSpPr txBox="1"/>
          <p:nvPr/>
        </p:nvSpPr>
        <p:spPr>
          <a:xfrm>
            <a:off x="315133" y="407804"/>
            <a:ext cx="3475688" cy="2536400"/>
          </a:xfrm>
          <a:prstGeom prst="rect">
            <a:avLst/>
          </a:prstGeom>
          <a:noFill/>
        </p:spPr>
        <p:txBody>
          <a:bodyPr wrap="square" rtlCol="0">
            <a:spAutoFit/>
          </a:bodyPr>
          <a:lstStyle/>
          <a:p>
            <a:pPr>
              <a:lnSpc>
                <a:spcPct val="150000"/>
              </a:lnSpc>
            </a:pPr>
            <a:r>
              <a:rPr lang="pt-BR" b="1" dirty="0">
                <a:solidFill>
                  <a:srgbClr val="D91D3C"/>
                </a:solidFill>
              </a:rPr>
              <a:t>Nas áreas classificadas, é possível encontrar diferentes fontes de ignição capazes de iniciar uma deflagração, sendo as mais conhecidas as seguintes:</a:t>
            </a:r>
            <a:endParaRPr lang="pt-BR" dirty="0"/>
          </a:p>
        </p:txBody>
      </p:sp>
      <p:sp>
        <p:nvSpPr>
          <p:cNvPr id="4" name="矩形 50">
            <a:extLst>
              <a:ext uri="{FF2B5EF4-FFF2-40B4-BE49-F238E27FC236}">
                <a16:creationId xmlns:a16="http://schemas.microsoft.com/office/drawing/2014/main" id="{ACA9B5AD-647C-739D-6D2E-21C8E6C5ED31}"/>
              </a:ext>
            </a:extLst>
          </p:cNvPr>
          <p:cNvSpPr/>
          <p:nvPr/>
        </p:nvSpPr>
        <p:spPr>
          <a:xfrm>
            <a:off x="412000" y="274285"/>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6024413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BCDEE77-B075-AD4B-75CC-ACAEBB43FE2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Freeform 14">
            <a:extLst>
              <a:ext uri="{FF2B5EF4-FFF2-40B4-BE49-F238E27FC236}">
                <a16:creationId xmlns:a16="http://schemas.microsoft.com/office/drawing/2014/main" id="{E355216D-92D6-4971-90E0-2CD370503B47}"/>
              </a:ext>
            </a:extLst>
          </p:cNvPr>
          <p:cNvSpPr>
            <a:spLocks/>
          </p:cNvSpPr>
          <p:nvPr/>
        </p:nvSpPr>
        <p:spPr bwMode="auto">
          <a:xfrm>
            <a:off x="5234276" y="2243044"/>
            <a:ext cx="711662" cy="983366"/>
          </a:xfrm>
          <a:custGeom>
            <a:avLst/>
            <a:gdLst>
              <a:gd name="T0" fmla="*/ 508 w 508"/>
              <a:gd name="T1" fmla="*/ 0 h 702"/>
              <a:gd name="T2" fmla="*/ 508 w 508"/>
              <a:gd name="T3" fmla="*/ 0 h 702"/>
              <a:gd name="T4" fmla="*/ 0 w 508"/>
              <a:gd name="T5" fmla="*/ 702 h 702"/>
              <a:gd name="T6" fmla="*/ 0 w 508"/>
              <a:gd name="T7" fmla="*/ 702 h 702"/>
              <a:gd name="T8" fmla="*/ 508 w 508"/>
              <a:gd name="T9" fmla="*/ 0 h 702"/>
            </a:gdLst>
            <a:ahLst/>
            <a:cxnLst>
              <a:cxn ang="0">
                <a:pos x="T0" y="T1"/>
              </a:cxn>
              <a:cxn ang="0">
                <a:pos x="T2" y="T3"/>
              </a:cxn>
              <a:cxn ang="0">
                <a:pos x="T4" y="T5"/>
              </a:cxn>
              <a:cxn ang="0">
                <a:pos x="T6" y="T7"/>
              </a:cxn>
              <a:cxn ang="0">
                <a:pos x="T8" y="T9"/>
              </a:cxn>
            </a:cxnLst>
            <a:rect l="0" t="0" r="r" b="b"/>
            <a:pathLst>
              <a:path w="508" h="702">
                <a:moveTo>
                  <a:pt x="508" y="0"/>
                </a:moveTo>
                <a:cubicBezTo>
                  <a:pt x="508" y="0"/>
                  <a:pt x="508" y="0"/>
                  <a:pt x="508" y="0"/>
                </a:cubicBezTo>
                <a:cubicBezTo>
                  <a:pt x="312" y="89"/>
                  <a:pt x="112" y="372"/>
                  <a:pt x="0" y="702"/>
                </a:cubicBezTo>
                <a:cubicBezTo>
                  <a:pt x="0" y="702"/>
                  <a:pt x="0" y="702"/>
                  <a:pt x="0" y="702"/>
                </a:cubicBezTo>
                <a:cubicBezTo>
                  <a:pt x="112" y="371"/>
                  <a:pt x="312" y="88"/>
                  <a:pt x="508" y="0"/>
                </a:cubicBezTo>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14" name="Freeform 15">
            <a:extLst>
              <a:ext uri="{FF2B5EF4-FFF2-40B4-BE49-F238E27FC236}">
                <a16:creationId xmlns:a16="http://schemas.microsoft.com/office/drawing/2014/main" id="{FE1ADE13-69ED-4BB6-A211-D3B2EC8161D7}"/>
              </a:ext>
            </a:extLst>
          </p:cNvPr>
          <p:cNvSpPr>
            <a:spLocks noEditPoints="1"/>
          </p:cNvSpPr>
          <p:nvPr/>
        </p:nvSpPr>
        <p:spPr bwMode="auto">
          <a:xfrm>
            <a:off x="6407495" y="2287381"/>
            <a:ext cx="26148" cy="3410"/>
          </a:xfrm>
          <a:custGeom>
            <a:avLst/>
            <a:gdLst>
              <a:gd name="T0" fmla="*/ 0 w 19"/>
              <a:gd name="T1" fmla="*/ 2 h 2"/>
              <a:gd name="T2" fmla="*/ 1 w 19"/>
              <a:gd name="T3" fmla="*/ 2 h 2"/>
              <a:gd name="T4" fmla="*/ 2 w 19"/>
              <a:gd name="T5" fmla="*/ 2 h 2"/>
              <a:gd name="T6" fmla="*/ 2 w 19"/>
              <a:gd name="T7" fmla="*/ 2 h 2"/>
              <a:gd name="T8" fmla="*/ 3 w 19"/>
              <a:gd name="T9" fmla="*/ 2 h 2"/>
              <a:gd name="T10" fmla="*/ 3 w 19"/>
              <a:gd name="T11" fmla="*/ 2 h 2"/>
              <a:gd name="T12" fmla="*/ 4 w 19"/>
              <a:gd name="T13" fmla="*/ 2 h 2"/>
              <a:gd name="T14" fmla="*/ 4 w 19"/>
              <a:gd name="T15" fmla="*/ 2 h 2"/>
              <a:gd name="T16" fmla="*/ 4 w 19"/>
              <a:gd name="T17" fmla="*/ 2 h 2"/>
              <a:gd name="T18" fmla="*/ 5 w 19"/>
              <a:gd name="T19" fmla="*/ 2 h 2"/>
              <a:gd name="T20" fmla="*/ 5 w 19"/>
              <a:gd name="T21" fmla="*/ 2 h 2"/>
              <a:gd name="T22" fmla="*/ 6 w 19"/>
              <a:gd name="T23" fmla="*/ 2 h 2"/>
              <a:gd name="T24" fmla="*/ 6 w 19"/>
              <a:gd name="T25" fmla="*/ 2 h 2"/>
              <a:gd name="T26" fmla="*/ 6 w 19"/>
              <a:gd name="T27" fmla="*/ 2 h 2"/>
              <a:gd name="T28" fmla="*/ 7 w 19"/>
              <a:gd name="T29" fmla="*/ 1 h 2"/>
              <a:gd name="T30" fmla="*/ 7 w 19"/>
              <a:gd name="T31" fmla="*/ 1 h 2"/>
              <a:gd name="T32" fmla="*/ 7 w 19"/>
              <a:gd name="T33" fmla="*/ 1 h 2"/>
              <a:gd name="T34" fmla="*/ 8 w 19"/>
              <a:gd name="T35" fmla="*/ 1 h 2"/>
              <a:gd name="T36" fmla="*/ 8 w 19"/>
              <a:gd name="T37" fmla="*/ 1 h 2"/>
              <a:gd name="T38" fmla="*/ 9 w 19"/>
              <a:gd name="T39" fmla="*/ 1 h 2"/>
              <a:gd name="T40" fmla="*/ 9 w 19"/>
              <a:gd name="T41" fmla="*/ 1 h 2"/>
              <a:gd name="T42" fmla="*/ 9 w 19"/>
              <a:gd name="T43" fmla="*/ 1 h 2"/>
              <a:gd name="T44" fmla="*/ 10 w 19"/>
              <a:gd name="T45" fmla="*/ 1 h 2"/>
              <a:gd name="T46" fmla="*/ 10 w 19"/>
              <a:gd name="T47" fmla="*/ 1 h 2"/>
              <a:gd name="T48" fmla="*/ 10 w 19"/>
              <a:gd name="T49" fmla="*/ 1 h 2"/>
              <a:gd name="T50" fmla="*/ 11 w 19"/>
              <a:gd name="T51" fmla="*/ 1 h 2"/>
              <a:gd name="T52" fmla="*/ 11 w 19"/>
              <a:gd name="T53" fmla="*/ 1 h 2"/>
              <a:gd name="T54" fmla="*/ 12 w 19"/>
              <a:gd name="T55" fmla="*/ 1 h 2"/>
              <a:gd name="T56" fmla="*/ 12 w 19"/>
              <a:gd name="T57" fmla="*/ 1 h 2"/>
              <a:gd name="T58" fmla="*/ 12 w 19"/>
              <a:gd name="T59" fmla="*/ 1 h 2"/>
              <a:gd name="T60" fmla="*/ 13 w 19"/>
              <a:gd name="T61" fmla="*/ 1 h 2"/>
              <a:gd name="T62" fmla="*/ 13 w 19"/>
              <a:gd name="T63" fmla="*/ 1 h 2"/>
              <a:gd name="T64" fmla="*/ 14 w 19"/>
              <a:gd name="T65" fmla="*/ 1 h 2"/>
              <a:gd name="T66" fmla="*/ 14 w 19"/>
              <a:gd name="T67" fmla="*/ 1 h 2"/>
              <a:gd name="T68" fmla="*/ 14 w 19"/>
              <a:gd name="T69" fmla="*/ 1 h 2"/>
              <a:gd name="T70" fmla="*/ 15 w 19"/>
              <a:gd name="T71" fmla="*/ 0 h 2"/>
              <a:gd name="T72" fmla="*/ 16 w 19"/>
              <a:gd name="T73" fmla="*/ 0 h 2"/>
              <a:gd name="T74" fmla="*/ 16 w 19"/>
              <a:gd name="T75" fmla="*/ 0 h 2"/>
              <a:gd name="T76" fmla="*/ 16 w 19"/>
              <a:gd name="T77" fmla="*/ 0 h 2"/>
              <a:gd name="T78" fmla="*/ 17 w 19"/>
              <a:gd name="T79" fmla="*/ 0 h 2"/>
              <a:gd name="T80" fmla="*/ 17 w 19"/>
              <a:gd name="T81" fmla="*/ 0 h 2"/>
              <a:gd name="T82" fmla="*/ 17 w 19"/>
              <a:gd name="T83" fmla="*/ 0 h 2"/>
              <a:gd name="T84" fmla="*/ 18 w 19"/>
              <a:gd name="T85" fmla="*/ 0 h 2"/>
              <a:gd name="T86" fmla="*/ 18 w 19"/>
              <a:gd name="T87" fmla="*/ 0 h 2"/>
              <a:gd name="T88" fmla="*/ 19 w 19"/>
              <a:gd name="T89" fmla="*/ 0 h 2"/>
              <a:gd name="T90" fmla="*/ 19 w 19"/>
              <a:gd name="T9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4" y="2"/>
                </a:moveTo>
                <a:cubicBezTo>
                  <a:pt x="3" y="2"/>
                  <a:pt x="3" y="2"/>
                  <a:pt x="3" y="2"/>
                </a:cubicBezTo>
                <a:cubicBezTo>
                  <a:pt x="3" y="2"/>
                  <a:pt x="3" y="2"/>
                  <a:pt x="4" y="2"/>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5" y="2"/>
                </a:moveTo>
                <a:cubicBezTo>
                  <a:pt x="5" y="2"/>
                  <a:pt x="5" y="2"/>
                  <a:pt x="5" y="2"/>
                </a:cubicBezTo>
                <a:cubicBezTo>
                  <a:pt x="5" y="2"/>
                  <a:pt x="5" y="2"/>
                  <a:pt x="5" y="2"/>
                </a:cubicBezTo>
                <a:moveTo>
                  <a:pt x="6" y="2"/>
                </a:moveTo>
                <a:cubicBezTo>
                  <a:pt x="5" y="2"/>
                  <a:pt x="5" y="2"/>
                  <a:pt x="5" y="2"/>
                </a:cubicBezTo>
                <a:cubicBezTo>
                  <a:pt x="5" y="2"/>
                  <a:pt x="5" y="2"/>
                  <a:pt x="6" y="2"/>
                </a:cubicBezTo>
                <a:moveTo>
                  <a:pt x="6" y="2"/>
                </a:moveTo>
                <a:cubicBezTo>
                  <a:pt x="6" y="2"/>
                  <a:pt x="6" y="2"/>
                  <a:pt x="6" y="2"/>
                </a:cubicBezTo>
                <a:cubicBezTo>
                  <a:pt x="6" y="2"/>
                  <a:pt x="6" y="2"/>
                  <a:pt x="6" y="2"/>
                </a:cubicBezTo>
                <a:moveTo>
                  <a:pt x="6" y="2"/>
                </a:moveTo>
                <a:cubicBezTo>
                  <a:pt x="6" y="2"/>
                  <a:pt x="6" y="2"/>
                  <a:pt x="6" y="2"/>
                </a:cubicBezTo>
                <a:cubicBezTo>
                  <a:pt x="6" y="2"/>
                  <a:pt x="6" y="2"/>
                  <a:pt x="6" y="2"/>
                </a:cubicBezTo>
                <a:moveTo>
                  <a:pt x="7" y="1"/>
                </a:moveTo>
                <a:cubicBezTo>
                  <a:pt x="7" y="1"/>
                  <a:pt x="6" y="1"/>
                  <a:pt x="6" y="1"/>
                </a:cubicBezTo>
                <a:cubicBezTo>
                  <a:pt x="6" y="1"/>
                  <a:pt x="7" y="1"/>
                  <a:pt x="7" y="1"/>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10" y="1"/>
                </a:moveTo>
                <a:cubicBezTo>
                  <a:pt x="10" y="1"/>
                  <a:pt x="9" y="1"/>
                  <a:pt x="9" y="1"/>
                </a:cubicBezTo>
                <a:cubicBezTo>
                  <a:pt x="9"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1"/>
                </a:moveTo>
                <a:cubicBezTo>
                  <a:pt x="11" y="1"/>
                  <a:pt x="11" y="1"/>
                  <a:pt x="11" y="1"/>
                </a:cubicBezTo>
                <a:cubicBezTo>
                  <a:pt x="11" y="1"/>
                  <a:pt x="11" y="1"/>
                  <a:pt x="11" y="1"/>
                </a:cubicBezTo>
                <a:moveTo>
                  <a:pt x="12" y="1"/>
                </a:moveTo>
                <a:cubicBezTo>
                  <a:pt x="11" y="1"/>
                  <a:pt x="11" y="1"/>
                  <a:pt x="11" y="1"/>
                </a:cubicBezTo>
                <a:cubicBezTo>
                  <a:pt x="11" y="1"/>
                  <a:pt x="11" y="1"/>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2" y="1"/>
                  <a:pt x="12" y="1"/>
                </a:cubicBezTo>
                <a:cubicBezTo>
                  <a:pt x="12" y="1"/>
                  <a:pt x="13" y="1"/>
                  <a:pt x="13" y="1"/>
                </a:cubicBezTo>
                <a:moveTo>
                  <a:pt x="13" y="1"/>
                </a:moveTo>
                <a:cubicBezTo>
                  <a:pt x="13" y="1"/>
                  <a:pt x="13" y="1"/>
                  <a:pt x="13" y="1"/>
                </a:cubicBezTo>
                <a:cubicBezTo>
                  <a:pt x="13" y="1"/>
                  <a:pt x="13" y="1"/>
                  <a:pt x="13" y="1"/>
                </a:cubicBezTo>
                <a:moveTo>
                  <a:pt x="14" y="1"/>
                </a:moveTo>
                <a:cubicBezTo>
                  <a:pt x="14" y="1"/>
                  <a:pt x="13" y="1"/>
                  <a:pt x="13" y="1"/>
                </a:cubicBezTo>
                <a:cubicBezTo>
                  <a:pt x="13"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5" y="0"/>
                </a:moveTo>
                <a:cubicBezTo>
                  <a:pt x="15" y="0"/>
                  <a:pt x="15" y="0"/>
                  <a:pt x="15" y="1"/>
                </a:cubicBezTo>
                <a:cubicBezTo>
                  <a:pt x="15" y="0"/>
                  <a:pt x="15" y="0"/>
                  <a:pt x="15" y="0"/>
                </a:cubicBezTo>
                <a:moveTo>
                  <a:pt x="16" y="0"/>
                </a:moveTo>
                <a:cubicBezTo>
                  <a:pt x="16" y="0"/>
                  <a:pt x="15" y="0"/>
                  <a:pt x="15" y="0"/>
                </a:cubicBezTo>
                <a:cubicBezTo>
                  <a:pt x="15" y="0"/>
                  <a:pt x="15"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7" y="0"/>
                </a:moveTo>
                <a:cubicBezTo>
                  <a:pt x="17" y="0"/>
                  <a:pt x="17" y="0"/>
                  <a:pt x="16"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8" y="0"/>
                </a:moveTo>
                <a:cubicBezTo>
                  <a:pt x="18" y="0"/>
                  <a:pt x="18" y="0"/>
                  <a:pt x="17" y="0"/>
                </a:cubicBezTo>
                <a:cubicBezTo>
                  <a:pt x="18" y="0"/>
                  <a:pt x="18" y="0"/>
                  <a:pt x="18" y="0"/>
                </a:cubicBezTo>
                <a:moveTo>
                  <a:pt x="18" y="0"/>
                </a:moveTo>
                <a:cubicBezTo>
                  <a:pt x="18" y="0"/>
                  <a:pt x="18" y="0"/>
                  <a:pt x="18" y="0"/>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cubicBezTo>
                  <a:pt x="19" y="0"/>
                  <a:pt x="19" y="0"/>
                  <a:pt x="19" y="0"/>
                </a:cubicBezTo>
                <a:cubicBezTo>
                  <a:pt x="19" y="0"/>
                  <a:pt x="19" y="0"/>
                  <a:pt x="19"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15" name="Group 37">
            <a:extLst>
              <a:ext uri="{FF2B5EF4-FFF2-40B4-BE49-F238E27FC236}">
                <a16:creationId xmlns:a16="http://schemas.microsoft.com/office/drawing/2014/main" id="{F9BC98FE-941D-4901-8340-0EEDB710B60A}"/>
              </a:ext>
            </a:extLst>
          </p:cNvPr>
          <p:cNvGrpSpPr/>
          <p:nvPr/>
        </p:nvGrpSpPr>
        <p:grpSpPr>
          <a:xfrm>
            <a:off x="4568088" y="2190750"/>
            <a:ext cx="2015617" cy="1710943"/>
            <a:chOff x="4337562" y="1866900"/>
            <a:chExt cx="2015617" cy="1710943"/>
          </a:xfrm>
        </p:grpSpPr>
        <p:sp>
          <p:nvSpPr>
            <p:cNvPr id="16" name="Freeform 10">
              <a:extLst>
                <a:ext uri="{FF2B5EF4-FFF2-40B4-BE49-F238E27FC236}">
                  <a16:creationId xmlns:a16="http://schemas.microsoft.com/office/drawing/2014/main" id="{EF42994E-2D84-4F7A-A5BC-F0C307ECD42C}"/>
                </a:ext>
              </a:extLst>
            </p:cNvPr>
            <p:cNvSpPr>
              <a:spLocks/>
            </p:cNvSpPr>
            <p:nvPr/>
          </p:nvSpPr>
          <p:spPr bwMode="auto">
            <a:xfrm>
              <a:off x="4337562" y="1878268"/>
              <a:ext cx="1527913" cy="1699575"/>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path>
              </a:pathLst>
            </a:custGeom>
            <a:solidFill>
              <a:srgbClr val="B80006"/>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1">
              <a:extLst>
                <a:ext uri="{FF2B5EF4-FFF2-40B4-BE49-F238E27FC236}">
                  <a16:creationId xmlns:a16="http://schemas.microsoft.com/office/drawing/2014/main" id="{7275C862-9817-4987-9602-A1C1D2A27D8F}"/>
                </a:ext>
              </a:extLst>
            </p:cNvPr>
            <p:cNvSpPr>
              <a:spLocks/>
            </p:cNvSpPr>
            <p:nvPr/>
          </p:nvSpPr>
          <p:spPr bwMode="auto">
            <a:xfrm>
              <a:off x="4877561" y="1866900"/>
              <a:ext cx="1475618" cy="1710943"/>
            </a:xfrm>
            <a:custGeom>
              <a:avLst/>
              <a:gdLst>
                <a:gd name="T0" fmla="*/ 0 w 1053"/>
                <a:gd name="T1" fmla="*/ 1221 h 1221"/>
                <a:gd name="T2" fmla="*/ 1053 w 1053"/>
                <a:gd name="T3" fmla="*/ 590 h 1221"/>
                <a:gd name="T4" fmla="*/ 710 w 1053"/>
                <a:gd name="T5" fmla="*/ 8 h 1221"/>
                <a:gd name="T6" fmla="*/ 0 w 1053"/>
                <a:gd name="T7" fmla="*/ 1221 h 1221"/>
              </a:gdLst>
              <a:ahLst/>
              <a:cxnLst>
                <a:cxn ang="0">
                  <a:pos x="T0" y="T1"/>
                </a:cxn>
                <a:cxn ang="0">
                  <a:pos x="T2" y="T3"/>
                </a:cxn>
                <a:cxn ang="0">
                  <a:pos x="T4" y="T5"/>
                </a:cxn>
                <a:cxn ang="0">
                  <a:pos x="T6" y="T7"/>
                </a:cxn>
              </a:cxnLst>
              <a:rect l="0" t="0" r="r" b="b"/>
              <a:pathLst>
                <a:path w="1053" h="1221">
                  <a:moveTo>
                    <a:pt x="0" y="1221"/>
                  </a:moveTo>
                  <a:cubicBezTo>
                    <a:pt x="1053" y="590"/>
                    <a:pt x="1053" y="590"/>
                    <a:pt x="1053" y="590"/>
                  </a:cubicBezTo>
                  <a:cubicBezTo>
                    <a:pt x="1030" y="218"/>
                    <a:pt x="898" y="0"/>
                    <a:pt x="710" y="8"/>
                  </a:cubicBezTo>
                  <a:cubicBezTo>
                    <a:pt x="394" y="22"/>
                    <a:pt x="15" y="651"/>
                    <a:pt x="0" y="1221"/>
                  </a:cubicBezTo>
                </a:path>
              </a:pathLst>
            </a:custGeom>
            <a:solidFill>
              <a:srgbClr val="B80006">
                <a:lumMod val="75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8" name="Freeform 13">
              <a:extLst>
                <a:ext uri="{FF2B5EF4-FFF2-40B4-BE49-F238E27FC236}">
                  <a16:creationId xmlns:a16="http://schemas.microsoft.com/office/drawing/2014/main" id="{00123784-6D3A-4E76-B3BB-79981121A4C6}"/>
                </a:ext>
              </a:extLst>
            </p:cNvPr>
            <p:cNvSpPr>
              <a:spLocks noEditPoints="1"/>
            </p:cNvSpPr>
            <p:nvPr/>
          </p:nvSpPr>
          <p:spPr bwMode="auto">
            <a:xfrm>
              <a:off x="4784340" y="1919194"/>
              <a:ext cx="931072" cy="983366"/>
            </a:xfrm>
            <a:custGeom>
              <a:avLst/>
              <a:gdLst>
                <a:gd name="T0" fmla="*/ 224 w 665"/>
                <a:gd name="T1" fmla="*/ 453 h 702"/>
                <a:gd name="T2" fmla="*/ 165 w 665"/>
                <a:gd name="T3" fmla="*/ 423 h 702"/>
                <a:gd name="T4" fmla="*/ 217 w 665"/>
                <a:gd name="T5" fmla="*/ 342 h 702"/>
                <a:gd name="T6" fmla="*/ 275 w 665"/>
                <a:gd name="T7" fmla="*/ 356 h 702"/>
                <a:gd name="T8" fmla="*/ 224 w 665"/>
                <a:gd name="T9" fmla="*/ 453 h 702"/>
                <a:gd name="T10" fmla="*/ 143 w 665"/>
                <a:gd name="T11" fmla="*/ 415 h 702"/>
                <a:gd name="T12" fmla="*/ 98 w 665"/>
                <a:gd name="T13" fmla="*/ 405 h 702"/>
                <a:gd name="T14" fmla="*/ 135 w 665"/>
                <a:gd name="T15" fmla="*/ 334 h 702"/>
                <a:gd name="T16" fmla="*/ 191 w 665"/>
                <a:gd name="T17" fmla="*/ 338 h 702"/>
                <a:gd name="T18" fmla="*/ 143 w 665"/>
                <a:gd name="T19" fmla="*/ 415 h 702"/>
                <a:gd name="T20" fmla="*/ 273 w 665"/>
                <a:gd name="T21" fmla="*/ 226 h 702"/>
                <a:gd name="T22" fmla="*/ 273 w 665"/>
                <a:gd name="T23" fmla="*/ 226 h 702"/>
                <a:gd name="T24" fmla="*/ 273 w 665"/>
                <a:gd name="T25" fmla="*/ 226 h 702"/>
                <a:gd name="T26" fmla="*/ 206 w 665"/>
                <a:gd name="T27" fmla="*/ 316 h 702"/>
                <a:gd name="T28" fmla="*/ 152 w 665"/>
                <a:gd name="T29" fmla="*/ 311 h 702"/>
                <a:gd name="T30" fmla="*/ 218 w 665"/>
                <a:gd name="T31" fmla="*/ 246 h 702"/>
                <a:gd name="T32" fmla="*/ 273 w 665"/>
                <a:gd name="T33" fmla="*/ 226 h 702"/>
                <a:gd name="T34" fmla="*/ 288 w 665"/>
                <a:gd name="T35" fmla="*/ 335 h 702"/>
                <a:gd name="T36" fmla="*/ 232 w 665"/>
                <a:gd name="T37" fmla="*/ 321 h 702"/>
                <a:gd name="T38" fmla="*/ 310 w 665"/>
                <a:gd name="T39" fmla="*/ 219 h 702"/>
                <a:gd name="T40" fmla="*/ 331 w 665"/>
                <a:gd name="T41" fmla="*/ 218 h 702"/>
                <a:gd name="T42" fmla="*/ 372 w 665"/>
                <a:gd name="T43" fmla="*/ 222 h 702"/>
                <a:gd name="T44" fmla="*/ 288 w 665"/>
                <a:gd name="T45" fmla="*/ 335 h 702"/>
                <a:gd name="T46" fmla="*/ 665 w 665"/>
                <a:gd name="T47" fmla="*/ 0 h 702"/>
                <a:gd name="T48" fmla="*/ 0 w 665"/>
                <a:gd name="T49" fmla="*/ 432 h 702"/>
                <a:gd name="T50" fmla="*/ 157 w 665"/>
                <a:gd name="T51" fmla="*/ 702 h 702"/>
                <a:gd name="T52" fmla="*/ 665 w 665"/>
                <a:gd name="T53"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5" h="702">
                  <a:moveTo>
                    <a:pt x="224" y="453"/>
                  </a:moveTo>
                  <a:cubicBezTo>
                    <a:pt x="224" y="453"/>
                    <a:pt x="197" y="437"/>
                    <a:pt x="165" y="423"/>
                  </a:cubicBezTo>
                  <a:cubicBezTo>
                    <a:pt x="179" y="400"/>
                    <a:pt x="198" y="371"/>
                    <a:pt x="217" y="342"/>
                  </a:cubicBezTo>
                  <a:cubicBezTo>
                    <a:pt x="240" y="346"/>
                    <a:pt x="259" y="351"/>
                    <a:pt x="275" y="356"/>
                  </a:cubicBezTo>
                  <a:cubicBezTo>
                    <a:pt x="253" y="394"/>
                    <a:pt x="235" y="429"/>
                    <a:pt x="224" y="453"/>
                  </a:cubicBezTo>
                  <a:moveTo>
                    <a:pt x="143" y="415"/>
                  </a:moveTo>
                  <a:cubicBezTo>
                    <a:pt x="126" y="409"/>
                    <a:pt x="110" y="405"/>
                    <a:pt x="98" y="405"/>
                  </a:cubicBezTo>
                  <a:cubicBezTo>
                    <a:pt x="98" y="393"/>
                    <a:pt x="114" y="364"/>
                    <a:pt x="135" y="334"/>
                  </a:cubicBezTo>
                  <a:cubicBezTo>
                    <a:pt x="156" y="335"/>
                    <a:pt x="174" y="336"/>
                    <a:pt x="191" y="338"/>
                  </a:cubicBezTo>
                  <a:cubicBezTo>
                    <a:pt x="172" y="366"/>
                    <a:pt x="156" y="393"/>
                    <a:pt x="143" y="415"/>
                  </a:cubicBezTo>
                  <a:moveTo>
                    <a:pt x="273" y="226"/>
                  </a:moveTo>
                  <a:cubicBezTo>
                    <a:pt x="273" y="226"/>
                    <a:pt x="273" y="226"/>
                    <a:pt x="273" y="226"/>
                  </a:cubicBezTo>
                  <a:cubicBezTo>
                    <a:pt x="273" y="226"/>
                    <a:pt x="273" y="226"/>
                    <a:pt x="273" y="226"/>
                  </a:cubicBezTo>
                  <a:cubicBezTo>
                    <a:pt x="251" y="253"/>
                    <a:pt x="228" y="285"/>
                    <a:pt x="206" y="316"/>
                  </a:cubicBezTo>
                  <a:cubicBezTo>
                    <a:pt x="190" y="314"/>
                    <a:pt x="172" y="312"/>
                    <a:pt x="152" y="311"/>
                  </a:cubicBezTo>
                  <a:cubicBezTo>
                    <a:pt x="176" y="280"/>
                    <a:pt x="201" y="253"/>
                    <a:pt x="218" y="246"/>
                  </a:cubicBezTo>
                  <a:cubicBezTo>
                    <a:pt x="229" y="242"/>
                    <a:pt x="248" y="233"/>
                    <a:pt x="273" y="226"/>
                  </a:cubicBezTo>
                  <a:moveTo>
                    <a:pt x="288" y="335"/>
                  </a:moveTo>
                  <a:cubicBezTo>
                    <a:pt x="272" y="330"/>
                    <a:pt x="254" y="325"/>
                    <a:pt x="232" y="321"/>
                  </a:cubicBezTo>
                  <a:cubicBezTo>
                    <a:pt x="258" y="283"/>
                    <a:pt x="286" y="247"/>
                    <a:pt x="310" y="219"/>
                  </a:cubicBezTo>
                  <a:cubicBezTo>
                    <a:pt x="317" y="218"/>
                    <a:pt x="324" y="218"/>
                    <a:pt x="331" y="218"/>
                  </a:cubicBezTo>
                  <a:cubicBezTo>
                    <a:pt x="344" y="218"/>
                    <a:pt x="358" y="219"/>
                    <a:pt x="372" y="222"/>
                  </a:cubicBezTo>
                  <a:cubicBezTo>
                    <a:pt x="344" y="251"/>
                    <a:pt x="314" y="293"/>
                    <a:pt x="288" y="335"/>
                  </a:cubicBezTo>
                  <a:moveTo>
                    <a:pt x="665" y="0"/>
                  </a:moveTo>
                  <a:cubicBezTo>
                    <a:pt x="351" y="28"/>
                    <a:pt x="0" y="227"/>
                    <a:pt x="0" y="432"/>
                  </a:cubicBezTo>
                  <a:cubicBezTo>
                    <a:pt x="0" y="534"/>
                    <a:pt x="59" y="628"/>
                    <a:pt x="157" y="702"/>
                  </a:cubicBezTo>
                  <a:cubicBezTo>
                    <a:pt x="269" y="372"/>
                    <a:pt x="469" y="89"/>
                    <a:pt x="665"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9" name="Freeform 17">
              <a:extLst>
                <a:ext uri="{FF2B5EF4-FFF2-40B4-BE49-F238E27FC236}">
                  <a16:creationId xmlns:a16="http://schemas.microsoft.com/office/drawing/2014/main" id="{5067F2EA-9E8E-4D5F-8D72-A3523D5B2571}"/>
                </a:ext>
              </a:extLst>
            </p:cNvPr>
            <p:cNvSpPr>
              <a:spLocks noEditPoints="1"/>
            </p:cNvSpPr>
            <p:nvPr/>
          </p:nvSpPr>
          <p:spPr bwMode="auto">
            <a:xfrm>
              <a:off x="4920761" y="2223867"/>
              <a:ext cx="384252" cy="329683"/>
            </a:xfrm>
            <a:custGeom>
              <a:avLst/>
              <a:gdLst>
                <a:gd name="T0" fmla="*/ 119 w 274"/>
                <a:gd name="T1" fmla="*/ 124 h 235"/>
                <a:gd name="T2" fmla="*/ 67 w 274"/>
                <a:gd name="T3" fmla="*/ 205 h 235"/>
                <a:gd name="T4" fmla="*/ 126 w 274"/>
                <a:gd name="T5" fmla="*/ 235 h 235"/>
                <a:gd name="T6" fmla="*/ 177 w 274"/>
                <a:gd name="T7" fmla="*/ 138 h 235"/>
                <a:gd name="T8" fmla="*/ 119 w 274"/>
                <a:gd name="T9" fmla="*/ 124 h 235"/>
                <a:gd name="T10" fmla="*/ 37 w 274"/>
                <a:gd name="T11" fmla="*/ 116 h 235"/>
                <a:gd name="T12" fmla="*/ 0 w 274"/>
                <a:gd name="T13" fmla="*/ 187 h 235"/>
                <a:gd name="T14" fmla="*/ 45 w 274"/>
                <a:gd name="T15" fmla="*/ 197 h 235"/>
                <a:gd name="T16" fmla="*/ 93 w 274"/>
                <a:gd name="T17" fmla="*/ 120 h 235"/>
                <a:gd name="T18" fmla="*/ 37 w 274"/>
                <a:gd name="T19" fmla="*/ 116 h 235"/>
                <a:gd name="T20" fmla="*/ 175 w 274"/>
                <a:gd name="T21" fmla="*/ 8 h 235"/>
                <a:gd name="T22" fmla="*/ 120 w 274"/>
                <a:gd name="T23" fmla="*/ 28 h 235"/>
                <a:gd name="T24" fmla="*/ 54 w 274"/>
                <a:gd name="T25" fmla="*/ 93 h 235"/>
                <a:gd name="T26" fmla="*/ 108 w 274"/>
                <a:gd name="T27" fmla="*/ 98 h 235"/>
                <a:gd name="T28" fmla="*/ 175 w 274"/>
                <a:gd name="T29" fmla="*/ 8 h 235"/>
                <a:gd name="T30" fmla="*/ 233 w 274"/>
                <a:gd name="T31" fmla="*/ 0 h 235"/>
                <a:gd name="T32" fmla="*/ 212 w 274"/>
                <a:gd name="T33" fmla="*/ 1 h 235"/>
                <a:gd name="T34" fmla="*/ 134 w 274"/>
                <a:gd name="T35" fmla="*/ 103 h 235"/>
                <a:gd name="T36" fmla="*/ 190 w 274"/>
                <a:gd name="T37" fmla="*/ 117 h 235"/>
                <a:gd name="T38" fmla="*/ 274 w 274"/>
                <a:gd name="T39" fmla="*/ 4 h 235"/>
                <a:gd name="T40" fmla="*/ 233 w 274"/>
                <a:gd name="T4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235">
                  <a:moveTo>
                    <a:pt x="119" y="124"/>
                  </a:moveTo>
                  <a:cubicBezTo>
                    <a:pt x="100" y="153"/>
                    <a:pt x="81" y="182"/>
                    <a:pt x="67" y="205"/>
                  </a:cubicBezTo>
                  <a:cubicBezTo>
                    <a:pt x="99" y="219"/>
                    <a:pt x="126" y="235"/>
                    <a:pt x="126" y="235"/>
                  </a:cubicBezTo>
                  <a:cubicBezTo>
                    <a:pt x="137" y="211"/>
                    <a:pt x="155" y="176"/>
                    <a:pt x="177" y="138"/>
                  </a:cubicBezTo>
                  <a:cubicBezTo>
                    <a:pt x="161" y="133"/>
                    <a:pt x="142" y="128"/>
                    <a:pt x="119" y="124"/>
                  </a:cubicBezTo>
                  <a:moveTo>
                    <a:pt x="37" y="116"/>
                  </a:moveTo>
                  <a:cubicBezTo>
                    <a:pt x="16" y="146"/>
                    <a:pt x="0" y="175"/>
                    <a:pt x="0" y="187"/>
                  </a:cubicBezTo>
                  <a:cubicBezTo>
                    <a:pt x="12" y="187"/>
                    <a:pt x="28" y="191"/>
                    <a:pt x="45" y="197"/>
                  </a:cubicBezTo>
                  <a:cubicBezTo>
                    <a:pt x="58" y="175"/>
                    <a:pt x="74" y="148"/>
                    <a:pt x="93" y="120"/>
                  </a:cubicBezTo>
                  <a:cubicBezTo>
                    <a:pt x="76" y="118"/>
                    <a:pt x="58" y="117"/>
                    <a:pt x="37" y="116"/>
                  </a:cubicBezTo>
                  <a:moveTo>
                    <a:pt x="175" y="8"/>
                  </a:moveTo>
                  <a:cubicBezTo>
                    <a:pt x="150" y="15"/>
                    <a:pt x="131" y="24"/>
                    <a:pt x="120" y="28"/>
                  </a:cubicBezTo>
                  <a:cubicBezTo>
                    <a:pt x="103" y="35"/>
                    <a:pt x="78" y="62"/>
                    <a:pt x="54" y="93"/>
                  </a:cubicBezTo>
                  <a:cubicBezTo>
                    <a:pt x="74" y="94"/>
                    <a:pt x="92" y="96"/>
                    <a:pt x="108" y="98"/>
                  </a:cubicBezTo>
                  <a:cubicBezTo>
                    <a:pt x="130" y="67"/>
                    <a:pt x="153" y="35"/>
                    <a:pt x="175" y="8"/>
                  </a:cubicBezTo>
                  <a:moveTo>
                    <a:pt x="233" y="0"/>
                  </a:moveTo>
                  <a:cubicBezTo>
                    <a:pt x="226" y="0"/>
                    <a:pt x="219" y="0"/>
                    <a:pt x="212" y="1"/>
                  </a:cubicBezTo>
                  <a:cubicBezTo>
                    <a:pt x="188" y="29"/>
                    <a:pt x="160" y="65"/>
                    <a:pt x="134" y="103"/>
                  </a:cubicBezTo>
                  <a:cubicBezTo>
                    <a:pt x="156" y="107"/>
                    <a:pt x="174" y="112"/>
                    <a:pt x="190" y="117"/>
                  </a:cubicBezTo>
                  <a:cubicBezTo>
                    <a:pt x="216" y="75"/>
                    <a:pt x="246" y="33"/>
                    <a:pt x="274" y="4"/>
                  </a:cubicBezTo>
                  <a:cubicBezTo>
                    <a:pt x="260" y="1"/>
                    <a:pt x="246" y="0"/>
                    <a:pt x="233" y="0"/>
                  </a:cubicBezTo>
                </a:path>
              </a:pathLst>
            </a:custGeom>
            <a:gradFill>
              <a:gsLst>
                <a:gs pos="38000">
                  <a:srgbClr val="FFFFFF">
                    <a:alpha val="61000"/>
                  </a:srgbClr>
                </a:gs>
                <a:gs pos="7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0" name="Freeform 18">
            <a:extLst>
              <a:ext uri="{FF2B5EF4-FFF2-40B4-BE49-F238E27FC236}">
                <a16:creationId xmlns:a16="http://schemas.microsoft.com/office/drawing/2014/main" id="{9E025A3E-9205-4559-BAFB-C40F485B025A}"/>
              </a:ext>
            </a:extLst>
          </p:cNvPr>
          <p:cNvSpPr>
            <a:spLocks noEditPoints="1"/>
          </p:cNvSpPr>
          <p:nvPr/>
        </p:nvSpPr>
        <p:spPr bwMode="auto">
          <a:xfrm>
            <a:off x="5122866" y="4297314"/>
            <a:ext cx="0" cy="12505"/>
          </a:xfrm>
          <a:custGeom>
            <a:avLst/>
            <a:gdLst>
              <a:gd name="T0" fmla="*/ 9 h 9"/>
              <a:gd name="T1" fmla="*/ 9 h 9"/>
              <a:gd name="T2" fmla="*/ 9 h 9"/>
              <a:gd name="T3" fmla="*/ 5 h 9"/>
              <a:gd name="T4" fmla="*/ 5 h 9"/>
              <a:gd name="T5" fmla="*/ 5 h 9"/>
              <a:gd name="T6" fmla="*/ 4 h 9"/>
              <a:gd name="T7" fmla="*/ 4 h 9"/>
              <a:gd name="T8" fmla="*/ 4 h 9"/>
              <a:gd name="T9" fmla="*/ 3 h 9"/>
              <a:gd name="T10" fmla="*/ 4 h 9"/>
              <a:gd name="T11" fmla="*/ 3 h 9"/>
              <a:gd name="T12" fmla="*/ 3 h 9"/>
              <a:gd name="T13" fmla="*/ 3 h 9"/>
              <a:gd name="T14" fmla="*/ 3 h 9"/>
              <a:gd name="T15" fmla="*/ 2 h 9"/>
              <a:gd name="T16" fmla="*/ 3 h 9"/>
              <a:gd name="T17" fmla="*/ 2 h 9"/>
              <a:gd name="T18" fmla="*/ 2 h 9"/>
              <a:gd name="T19" fmla="*/ 2 h 9"/>
              <a:gd name="T20" fmla="*/ 2 h 9"/>
              <a:gd name="T21" fmla="*/ 1 h 9"/>
              <a:gd name="T22" fmla="*/ 1 h 9"/>
              <a:gd name="T23" fmla="*/ 1 h 9"/>
              <a:gd name="T24" fmla="*/ 1 h 9"/>
              <a:gd name="T25" fmla="*/ 1 h 9"/>
              <a:gd name="T26" fmla="*/ 1 h 9"/>
              <a:gd name="T27" fmla="*/ 0 h 9"/>
              <a:gd name="T28" fmla="*/ 0 h 9"/>
              <a:gd name="T29"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9">
                <a:moveTo>
                  <a:pt x="0" y="9"/>
                </a:moveTo>
                <a:cubicBezTo>
                  <a:pt x="0" y="9"/>
                  <a:pt x="0" y="9"/>
                  <a:pt x="0" y="9"/>
                </a:cubicBezTo>
                <a:cubicBezTo>
                  <a:pt x="0" y="9"/>
                  <a:pt x="0" y="9"/>
                  <a:pt x="0" y="9"/>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1" name="Freeform 23">
            <a:extLst>
              <a:ext uri="{FF2B5EF4-FFF2-40B4-BE49-F238E27FC236}">
                <a16:creationId xmlns:a16="http://schemas.microsoft.com/office/drawing/2014/main" id="{8FB9CC43-8B89-4DB2-9211-3AD26729FC28}"/>
              </a:ext>
            </a:extLst>
          </p:cNvPr>
          <p:cNvSpPr>
            <a:spLocks/>
          </p:cNvSpPr>
          <p:nvPr/>
        </p:nvSpPr>
        <p:spPr bwMode="auto">
          <a:xfrm>
            <a:off x="6360884" y="4085861"/>
            <a:ext cx="1090230" cy="326273"/>
          </a:xfrm>
          <a:custGeom>
            <a:avLst/>
            <a:gdLst>
              <a:gd name="T0" fmla="*/ 778 w 778"/>
              <a:gd name="T1" fmla="*/ 0 h 233"/>
              <a:gd name="T2" fmla="*/ 0 w 778"/>
              <a:gd name="T3" fmla="*/ 233 h 233"/>
              <a:gd name="T4" fmla="*/ 0 w 778"/>
              <a:gd name="T5" fmla="*/ 233 h 233"/>
              <a:gd name="T6" fmla="*/ 778 w 778"/>
              <a:gd name="T7" fmla="*/ 0 h 233"/>
              <a:gd name="T8" fmla="*/ 778 w 778"/>
              <a:gd name="T9" fmla="*/ 0 h 233"/>
            </a:gdLst>
            <a:ahLst/>
            <a:cxnLst>
              <a:cxn ang="0">
                <a:pos x="T0" y="T1"/>
              </a:cxn>
              <a:cxn ang="0">
                <a:pos x="T2" y="T3"/>
              </a:cxn>
              <a:cxn ang="0">
                <a:pos x="T4" y="T5"/>
              </a:cxn>
              <a:cxn ang="0">
                <a:pos x="T6" y="T7"/>
              </a:cxn>
              <a:cxn ang="0">
                <a:pos x="T8" y="T9"/>
              </a:cxn>
            </a:cxnLst>
            <a:rect l="0" t="0" r="r" b="b"/>
            <a:pathLst>
              <a:path w="778" h="233">
                <a:moveTo>
                  <a:pt x="778" y="0"/>
                </a:moveTo>
                <a:cubicBezTo>
                  <a:pt x="655" y="111"/>
                  <a:pt x="364" y="206"/>
                  <a:pt x="0" y="233"/>
                </a:cubicBezTo>
                <a:cubicBezTo>
                  <a:pt x="0" y="233"/>
                  <a:pt x="0" y="233"/>
                  <a:pt x="0" y="233"/>
                </a:cubicBezTo>
                <a:cubicBezTo>
                  <a:pt x="364" y="206"/>
                  <a:pt x="655" y="111"/>
                  <a:pt x="778" y="0"/>
                </a:cubicBezTo>
                <a:cubicBezTo>
                  <a:pt x="778" y="0"/>
                  <a:pt x="778" y="0"/>
                  <a:pt x="778"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22" name="Group 36">
            <a:extLst>
              <a:ext uri="{FF2B5EF4-FFF2-40B4-BE49-F238E27FC236}">
                <a16:creationId xmlns:a16="http://schemas.microsoft.com/office/drawing/2014/main" id="{96F1CA9A-C194-4959-AE04-1FF057CAA888}"/>
              </a:ext>
            </a:extLst>
          </p:cNvPr>
          <p:cNvGrpSpPr/>
          <p:nvPr/>
        </p:nvGrpSpPr>
        <p:grpSpPr>
          <a:xfrm>
            <a:off x="5479833" y="2282834"/>
            <a:ext cx="2077007" cy="1739365"/>
            <a:chOff x="5249307" y="1958984"/>
            <a:chExt cx="2077007" cy="1739365"/>
          </a:xfrm>
        </p:grpSpPr>
        <p:sp>
          <p:nvSpPr>
            <p:cNvPr id="23" name="Freeform 12">
              <a:extLst>
                <a:ext uri="{FF2B5EF4-FFF2-40B4-BE49-F238E27FC236}">
                  <a16:creationId xmlns:a16="http://schemas.microsoft.com/office/drawing/2014/main" id="{9CC312D4-B966-4DBD-8DC3-C2941822BC15}"/>
                </a:ext>
              </a:extLst>
            </p:cNvPr>
            <p:cNvSpPr>
              <a:spLocks/>
            </p:cNvSpPr>
            <p:nvPr/>
          </p:nvSpPr>
          <p:spPr bwMode="auto">
            <a:xfrm>
              <a:off x="5249307" y="1958984"/>
              <a:ext cx="2077007" cy="1739365"/>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cubicBezTo>
                    <a:pt x="1473" y="867"/>
                    <a:pt x="1473" y="867"/>
                    <a:pt x="1473" y="867"/>
                  </a:cubicBezTo>
                </a:path>
              </a:pathLst>
            </a:custGeom>
            <a:solidFill>
              <a:srgbClr val="F5505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4" name="Freeform 16">
              <a:extLst>
                <a:ext uri="{FF2B5EF4-FFF2-40B4-BE49-F238E27FC236}">
                  <a16:creationId xmlns:a16="http://schemas.microsoft.com/office/drawing/2014/main" id="{6E77CBAF-C31C-418C-B205-AB7FF145AF49}"/>
                </a:ext>
              </a:extLst>
            </p:cNvPr>
            <p:cNvSpPr>
              <a:spLocks/>
            </p:cNvSpPr>
            <p:nvPr/>
          </p:nvSpPr>
          <p:spPr bwMode="auto">
            <a:xfrm>
              <a:off x="5351623" y="1963531"/>
              <a:ext cx="1508587" cy="1174355"/>
            </a:xfrm>
            <a:custGeom>
              <a:avLst/>
              <a:gdLst>
                <a:gd name="T0" fmla="*/ 608 w 1077"/>
                <a:gd name="T1" fmla="*/ 0 h 838"/>
                <a:gd name="T2" fmla="*/ 608 w 1077"/>
                <a:gd name="T3" fmla="*/ 0 h 838"/>
                <a:gd name="T4" fmla="*/ 607 w 1077"/>
                <a:gd name="T5" fmla="*/ 0 h 838"/>
                <a:gd name="T6" fmla="*/ 607 w 1077"/>
                <a:gd name="T7" fmla="*/ 0 h 838"/>
                <a:gd name="T8" fmla="*/ 606 w 1077"/>
                <a:gd name="T9" fmla="*/ 0 h 838"/>
                <a:gd name="T10" fmla="*/ 606 w 1077"/>
                <a:gd name="T11" fmla="*/ 0 h 838"/>
                <a:gd name="T12" fmla="*/ 606 w 1077"/>
                <a:gd name="T13" fmla="*/ 0 h 838"/>
                <a:gd name="T14" fmla="*/ 605 w 1077"/>
                <a:gd name="T15" fmla="*/ 0 h 838"/>
                <a:gd name="T16" fmla="*/ 605 w 1077"/>
                <a:gd name="T17" fmla="*/ 0 h 838"/>
                <a:gd name="T18" fmla="*/ 605 w 1077"/>
                <a:gd name="T19" fmla="*/ 0 h 838"/>
                <a:gd name="T20" fmla="*/ 604 w 1077"/>
                <a:gd name="T21" fmla="*/ 0 h 838"/>
                <a:gd name="T22" fmla="*/ 604 w 1077"/>
                <a:gd name="T23" fmla="*/ 1 h 838"/>
                <a:gd name="T24" fmla="*/ 603 w 1077"/>
                <a:gd name="T25" fmla="*/ 1 h 838"/>
                <a:gd name="T26" fmla="*/ 603 w 1077"/>
                <a:gd name="T27" fmla="*/ 1 h 838"/>
                <a:gd name="T28" fmla="*/ 602 w 1077"/>
                <a:gd name="T29" fmla="*/ 1 h 838"/>
                <a:gd name="T30" fmla="*/ 602 w 1077"/>
                <a:gd name="T31" fmla="*/ 1 h 838"/>
                <a:gd name="T32" fmla="*/ 601 w 1077"/>
                <a:gd name="T33" fmla="*/ 1 h 838"/>
                <a:gd name="T34" fmla="*/ 601 w 1077"/>
                <a:gd name="T35" fmla="*/ 1 h 838"/>
                <a:gd name="T36" fmla="*/ 601 w 1077"/>
                <a:gd name="T37" fmla="*/ 1 h 838"/>
                <a:gd name="T38" fmla="*/ 600 w 1077"/>
                <a:gd name="T39" fmla="*/ 1 h 838"/>
                <a:gd name="T40" fmla="*/ 600 w 1077"/>
                <a:gd name="T41" fmla="*/ 1 h 838"/>
                <a:gd name="T42" fmla="*/ 599 w 1077"/>
                <a:gd name="T43" fmla="*/ 1 h 838"/>
                <a:gd name="T44" fmla="*/ 599 w 1077"/>
                <a:gd name="T45" fmla="*/ 1 h 838"/>
                <a:gd name="T46" fmla="*/ 599 w 1077"/>
                <a:gd name="T47" fmla="*/ 1 h 838"/>
                <a:gd name="T48" fmla="*/ 598 w 1077"/>
                <a:gd name="T49" fmla="*/ 1 h 838"/>
                <a:gd name="T50" fmla="*/ 598 w 1077"/>
                <a:gd name="T51" fmla="*/ 1 h 838"/>
                <a:gd name="T52" fmla="*/ 598 w 1077"/>
                <a:gd name="T53" fmla="*/ 1 h 838"/>
                <a:gd name="T54" fmla="*/ 597 w 1077"/>
                <a:gd name="T55" fmla="*/ 1 h 838"/>
                <a:gd name="T56" fmla="*/ 597 w 1077"/>
                <a:gd name="T57" fmla="*/ 1 h 838"/>
                <a:gd name="T58" fmla="*/ 597 w 1077"/>
                <a:gd name="T59" fmla="*/ 1 h 838"/>
                <a:gd name="T60" fmla="*/ 596 w 1077"/>
                <a:gd name="T61" fmla="*/ 1 h 838"/>
                <a:gd name="T62" fmla="*/ 596 w 1077"/>
                <a:gd name="T63" fmla="*/ 1 h 838"/>
                <a:gd name="T64" fmla="*/ 595 w 1077"/>
                <a:gd name="T65" fmla="*/ 1 h 838"/>
                <a:gd name="T66" fmla="*/ 595 w 1077"/>
                <a:gd name="T67" fmla="*/ 2 h 838"/>
                <a:gd name="T68" fmla="*/ 595 w 1077"/>
                <a:gd name="T69" fmla="*/ 2 h 838"/>
                <a:gd name="T70" fmla="*/ 594 w 1077"/>
                <a:gd name="T71" fmla="*/ 2 h 838"/>
                <a:gd name="T72" fmla="*/ 594 w 1077"/>
                <a:gd name="T73" fmla="*/ 2 h 838"/>
                <a:gd name="T74" fmla="*/ 594 w 1077"/>
                <a:gd name="T75" fmla="*/ 2 h 838"/>
                <a:gd name="T76" fmla="*/ 593 w 1077"/>
                <a:gd name="T77" fmla="*/ 2 h 838"/>
                <a:gd name="T78" fmla="*/ 593 w 1077"/>
                <a:gd name="T79" fmla="*/ 2 h 838"/>
                <a:gd name="T80" fmla="*/ 592 w 1077"/>
                <a:gd name="T81" fmla="*/ 2 h 838"/>
                <a:gd name="T82" fmla="*/ 592 w 1077"/>
                <a:gd name="T83" fmla="*/ 2 h 838"/>
                <a:gd name="T84" fmla="*/ 592 w 1077"/>
                <a:gd name="T85" fmla="*/ 2 h 838"/>
                <a:gd name="T86" fmla="*/ 591 w 1077"/>
                <a:gd name="T87" fmla="*/ 2 h 838"/>
                <a:gd name="T88" fmla="*/ 591 w 1077"/>
                <a:gd name="T89" fmla="*/ 2 h 838"/>
                <a:gd name="T90" fmla="*/ 590 w 1077"/>
                <a:gd name="T91" fmla="*/ 2 h 838"/>
                <a:gd name="T92" fmla="*/ 589 w 1077"/>
                <a:gd name="T93" fmla="*/ 2 h 838"/>
                <a:gd name="T94" fmla="*/ 336 w 1077"/>
                <a:gd name="T95" fmla="*/ 838 h 838"/>
                <a:gd name="T96" fmla="*/ 611 w 1077"/>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7" h="838">
                  <a:moveTo>
                    <a:pt x="611" y="0"/>
                  </a:moveTo>
                  <a:cubicBezTo>
                    <a:pt x="610" y="0"/>
                    <a:pt x="609" y="0"/>
                    <a:pt x="608" y="0"/>
                  </a:cubicBezTo>
                  <a:cubicBezTo>
                    <a:pt x="608" y="0"/>
                    <a:pt x="608" y="0"/>
                    <a:pt x="608" y="0"/>
                  </a:cubicBezTo>
                  <a:cubicBezTo>
                    <a:pt x="608" y="0"/>
                    <a:pt x="608" y="0"/>
                    <a:pt x="608" y="0"/>
                  </a:cubicBezTo>
                  <a:cubicBezTo>
                    <a:pt x="608" y="0"/>
                    <a:pt x="608" y="0"/>
                    <a:pt x="608" y="0"/>
                  </a:cubicBezTo>
                  <a:cubicBezTo>
                    <a:pt x="607" y="0"/>
                    <a:pt x="607" y="0"/>
                    <a:pt x="607" y="0"/>
                  </a:cubicBezTo>
                  <a:cubicBezTo>
                    <a:pt x="607" y="0"/>
                    <a:pt x="607" y="0"/>
                    <a:pt x="607" y="0"/>
                  </a:cubicBezTo>
                  <a:cubicBezTo>
                    <a:pt x="607" y="0"/>
                    <a:pt x="607" y="0"/>
                    <a:pt x="607" y="0"/>
                  </a:cubicBezTo>
                  <a:cubicBezTo>
                    <a:pt x="607" y="0"/>
                    <a:pt x="607" y="0"/>
                    <a:pt x="607" y="0"/>
                  </a:cubicBezTo>
                  <a:cubicBezTo>
                    <a:pt x="607" y="0"/>
                    <a:pt x="607"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1"/>
                  </a:cubicBezTo>
                  <a:cubicBezTo>
                    <a:pt x="604" y="1"/>
                    <a:pt x="604" y="1"/>
                    <a:pt x="603" y="1"/>
                  </a:cubicBezTo>
                  <a:cubicBezTo>
                    <a:pt x="603" y="1"/>
                    <a:pt x="603" y="1"/>
                    <a:pt x="603" y="1"/>
                  </a:cubicBezTo>
                  <a:cubicBezTo>
                    <a:pt x="603" y="1"/>
                    <a:pt x="603" y="1"/>
                    <a:pt x="603" y="1"/>
                  </a:cubicBezTo>
                  <a:cubicBezTo>
                    <a:pt x="603" y="1"/>
                    <a:pt x="603" y="1"/>
                    <a:pt x="603" y="1"/>
                  </a:cubicBezTo>
                  <a:cubicBezTo>
                    <a:pt x="603" y="1"/>
                    <a:pt x="603" y="1"/>
                    <a:pt x="603" y="1"/>
                  </a:cubicBezTo>
                  <a:cubicBezTo>
                    <a:pt x="603" y="1"/>
                    <a:pt x="602" y="1"/>
                    <a:pt x="602" y="1"/>
                  </a:cubicBezTo>
                  <a:cubicBezTo>
                    <a:pt x="602" y="1"/>
                    <a:pt x="602" y="1"/>
                    <a:pt x="602" y="1"/>
                  </a:cubicBezTo>
                  <a:cubicBezTo>
                    <a:pt x="602" y="1"/>
                    <a:pt x="602" y="1"/>
                    <a:pt x="602" y="1"/>
                  </a:cubicBezTo>
                  <a:cubicBezTo>
                    <a:pt x="602" y="1"/>
                    <a:pt x="602" y="1"/>
                    <a:pt x="602" y="1"/>
                  </a:cubicBezTo>
                  <a:cubicBezTo>
                    <a:pt x="602"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0" y="1"/>
                    <a:pt x="600" y="1"/>
                    <a:pt x="600" y="1"/>
                  </a:cubicBezTo>
                  <a:cubicBezTo>
                    <a:pt x="600" y="1"/>
                    <a:pt x="600" y="1"/>
                    <a:pt x="600" y="1"/>
                  </a:cubicBezTo>
                  <a:cubicBezTo>
                    <a:pt x="600" y="1"/>
                    <a:pt x="600" y="1"/>
                    <a:pt x="600" y="1"/>
                  </a:cubicBezTo>
                  <a:cubicBezTo>
                    <a:pt x="600" y="1"/>
                    <a:pt x="600" y="1"/>
                    <a:pt x="600" y="1"/>
                  </a:cubicBezTo>
                  <a:cubicBezTo>
                    <a:pt x="600" y="1"/>
                    <a:pt x="600"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7" y="1"/>
                    <a:pt x="597" y="1"/>
                    <a:pt x="597" y="1"/>
                  </a:cubicBezTo>
                  <a:cubicBezTo>
                    <a:pt x="597" y="1"/>
                    <a:pt x="597" y="1"/>
                    <a:pt x="597" y="1"/>
                  </a:cubicBezTo>
                  <a:cubicBezTo>
                    <a:pt x="597" y="1"/>
                    <a:pt x="597" y="1"/>
                    <a:pt x="597" y="1"/>
                  </a:cubicBezTo>
                  <a:cubicBezTo>
                    <a:pt x="597" y="1"/>
                    <a:pt x="597" y="1"/>
                    <a:pt x="597" y="1"/>
                  </a:cubicBezTo>
                  <a:cubicBezTo>
                    <a:pt x="597" y="1"/>
                    <a:pt x="597" y="1"/>
                    <a:pt x="597"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5" y="1"/>
                    <a:pt x="595" y="1"/>
                  </a:cubicBezTo>
                  <a:cubicBezTo>
                    <a:pt x="595" y="1"/>
                    <a:pt x="595" y="2"/>
                    <a:pt x="595" y="2"/>
                  </a:cubicBezTo>
                  <a:cubicBezTo>
                    <a:pt x="595" y="2"/>
                    <a:pt x="595" y="2"/>
                    <a:pt x="595" y="2"/>
                  </a:cubicBezTo>
                  <a:cubicBezTo>
                    <a:pt x="595" y="2"/>
                    <a:pt x="595" y="2"/>
                    <a:pt x="595" y="2"/>
                  </a:cubicBezTo>
                  <a:cubicBezTo>
                    <a:pt x="595" y="2"/>
                    <a:pt x="595" y="2"/>
                    <a:pt x="595" y="2"/>
                  </a:cubicBezTo>
                  <a:cubicBezTo>
                    <a:pt x="595" y="2"/>
                    <a:pt x="595" y="2"/>
                    <a:pt x="595"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3" y="2"/>
                    <a:pt x="593" y="2"/>
                  </a:cubicBezTo>
                  <a:cubicBezTo>
                    <a:pt x="593" y="2"/>
                    <a:pt x="593" y="2"/>
                    <a:pt x="593" y="2"/>
                  </a:cubicBezTo>
                  <a:cubicBezTo>
                    <a:pt x="593" y="2"/>
                    <a:pt x="593" y="2"/>
                    <a:pt x="593" y="2"/>
                  </a:cubicBezTo>
                  <a:cubicBezTo>
                    <a:pt x="593" y="2"/>
                    <a:pt x="593" y="2"/>
                    <a:pt x="593" y="2"/>
                  </a:cubicBezTo>
                  <a:cubicBezTo>
                    <a:pt x="593" y="2"/>
                    <a:pt x="593" y="2"/>
                    <a:pt x="593"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1" y="2"/>
                    <a:pt x="591" y="2"/>
                  </a:cubicBezTo>
                  <a:cubicBezTo>
                    <a:pt x="591" y="2"/>
                    <a:pt x="591" y="2"/>
                    <a:pt x="591" y="2"/>
                  </a:cubicBezTo>
                  <a:cubicBezTo>
                    <a:pt x="591" y="2"/>
                    <a:pt x="591" y="2"/>
                    <a:pt x="591" y="2"/>
                  </a:cubicBezTo>
                  <a:cubicBezTo>
                    <a:pt x="591" y="2"/>
                    <a:pt x="591" y="2"/>
                    <a:pt x="591" y="2"/>
                  </a:cubicBezTo>
                  <a:cubicBezTo>
                    <a:pt x="591" y="2"/>
                    <a:pt x="590" y="2"/>
                    <a:pt x="590" y="2"/>
                  </a:cubicBezTo>
                  <a:cubicBezTo>
                    <a:pt x="590" y="2"/>
                    <a:pt x="590" y="2"/>
                    <a:pt x="590" y="2"/>
                  </a:cubicBezTo>
                  <a:cubicBezTo>
                    <a:pt x="590" y="2"/>
                    <a:pt x="590" y="2"/>
                    <a:pt x="589" y="2"/>
                  </a:cubicBezTo>
                  <a:cubicBezTo>
                    <a:pt x="589" y="2"/>
                    <a:pt x="589" y="2"/>
                    <a:pt x="589" y="2"/>
                  </a:cubicBezTo>
                  <a:cubicBezTo>
                    <a:pt x="393" y="35"/>
                    <a:pt x="130" y="330"/>
                    <a:pt x="0" y="790"/>
                  </a:cubicBezTo>
                  <a:cubicBezTo>
                    <a:pt x="101" y="821"/>
                    <a:pt x="215" y="838"/>
                    <a:pt x="336" y="838"/>
                  </a:cubicBezTo>
                  <a:cubicBezTo>
                    <a:pt x="745" y="838"/>
                    <a:pt x="1077" y="622"/>
                    <a:pt x="1077" y="400"/>
                  </a:cubicBezTo>
                  <a:cubicBezTo>
                    <a:pt x="1077" y="233"/>
                    <a:pt x="875" y="70"/>
                    <a:pt x="611"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5" name="Oval 40">
            <a:extLst>
              <a:ext uri="{FF2B5EF4-FFF2-40B4-BE49-F238E27FC236}">
                <a16:creationId xmlns:a16="http://schemas.microsoft.com/office/drawing/2014/main" id="{B624A6A4-2E3A-47D4-8E00-6FF93E903C6C}"/>
              </a:ext>
            </a:extLst>
          </p:cNvPr>
          <p:cNvSpPr/>
          <p:nvPr/>
        </p:nvSpPr>
        <p:spPr>
          <a:xfrm>
            <a:off x="4150883" y="5410378"/>
            <a:ext cx="3890234" cy="806186"/>
          </a:xfrm>
          <a:prstGeom prst="ellipse">
            <a:avLst/>
          </a:prstGeom>
          <a:solidFill>
            <a:srgbClr val="000000">
              <a:alpha val="3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1" name="TextBox 44">
            <a:extLst>
              <a:ext uri="{FF2B5EF4-FFF2-40B4-BE49-F238E27FC236}">
                <a16:creationId xmlns:a16="http://schemas.microsoft.com/office/drawing/2014/main" id="{516042E0-8A78-428C-9A49-BE6EC9EA6F5A}"/>
              </a:ext>
            </a:extLst>
          </p:cNvPr>
          <p:cNvSpPr txBox="1"/>
          <p:nvPr/>
        </p:nvSpPr>
        <p:spPr>
          <a:xfrm>
            <a:off x="8496896" y="566234"/>
            <a:ext cx="3379971" cy="2120902"/>
          </a:xfrm>
          <a:prstGeom prst="rect">
            <a:avLst/>
          </a:prstGeom>
          <a:noFill/>
        </p:spPr>
        <p:txBody>
          <a:bodyPr wrap="square" rtlCol="0">
            <a:spAutoFit/>
          </a:bodyPr>
          <a:lstStyle/>
          <a:p>
            <a:pPr>
              <a:lnSpc>
                <a:spcPct val="150000"/>
              </a:lnSpc>
            </a:pPr>
            <a:r>
              <a:rPr lang="pt-BR" b="1" dirty="0">
                <a:solidFill>
                  <a:schemeClr val="tx1">
                    <a:lumMod val="75000"/>
                    <a:lumOff val="25000"/>
                  </a:schemeClr>
                </a:solidFill>
              </a:rPr>
              <a:t>De origem elétrica: fiação abertas, painéis, fusíveis, tomadas, contadoras, botoeiras, motores, luminárias, </a:t>
            </a:r>
            <a:r>
              <a:rPr lang="pt-BR" b="1" dirty="0" err="1">
                <a:solidFill>
                  <a:schemeClr val="tx1">
                    <a:lumMod val="75000"/>
                    <a:lumOff val="25000"/>
                  </a:schemeClr>
                </a:solidFill>
              </a:rPr>
              <a:t>etc</a:t>
            </a:r>
            <a:r>
              <a:rPr lang="pt-BR" b="1" dirty="0">
                <a:solidFill>
                  <a:schemeClr val="tx1">
                    <a:lumMod val="75000"/>
                    <a:lumOff val="25000"/>
                  </a:schemeClr>
                </a:solidFill>
              </a:rPr>
              <a:t>;</a:t>
            </a:r>
            <a:endParaRPr lang="pt-BR" dirty="0">
              <a:solidFill>
                <a:schemeClr val="tx1">
                  <a:lumMod val="75000"/>
                  <a:lumOff val="25000"/>
                </a:schemeClr>
              </a:solidFill>
            </a:endParaRPr>
          </a:p>
        </p:txBody>
      </p:sp>
      <p:sp>
        <p:nvSpPr>
          <p:cNvPr id="4" name="TextBox 44">
            <a:extLst>
              <a:ext uri="{FF2B5EF4-FFF2-40B4-BE49-F238E27FC236}">
                <a16:creationId xmlns:a16="http://schemas.microsoft.com/office/drawing/2014/main" id="{C5A8DE66-A7CF-39A7-C2CB-888E54C8E66E}"/>
              </a:ext>
            </a:extLst>
          </p:cNvPr>
          <p:cNvSpPr txBox="1"/>
          <p:nvPr/>
        </p:nvSpPr>
        <p:spPr>
          <a:xfrm>
            <a:off x="315133" y="407804"/>
            <a:ext cx="3475688" cy="2536400"/>
          </a:xfrm>
          <a:prstGeom prst="rect">
            <a:avLst/>
          </a:prstGeom>
          <a:noFill/>
        </p:spPr>
        <p:txBody>
          <a:bodyPr wrap="square" rtlCol="0">
            <a:spAutoFit/>
          </a:bodyPr>
          <a:lstStyle/>
          <a:p>
            <a:pPr>
              <a:lnSpc>
                <a:spcPct val="150000"/>
              </a:lnSpc>
            </a:pPr>
            <a:r>
              <a:rPr lang="pt-BR" b="1" dirty="0">
                <a:solidFill>
                  <a:schemeClr val="bg1">
                    <a:lumMod val="75000"/>
                  </a:schemeClr>
                </a:solidFill>
              </a:rPr>
              <a:t>Nas áreas classificadas, é possível encontrar diferentes fontes de ignição capazes de iniciar uma deflagração, sendo as mais conhecidas as seguintes:</a:t>
            </a:r>
          </a:p>
        </p:txBody>
      </p:sp>
      <p:sp>
        <p:nvSpPr>
          <p:cNvPr id="5" name="矩形 50">
            <a:extLst>
              <a:ext uri="{FF2B5EF4-FFF2-40B4-BE49-F238E27FC236}">
                <a16:creationId xmlns:a16="http://schemas.microsoft.com/office/drawing/2014/main" id="{BF55384E-C394-1F37-2A3A-910181ACD02F}"/>
              </a:ext>
            </a:extLst>
          </p:cNvPr>
          <p:cNvSpPr/>
          <p:nvPr/>
        </p:nvSpPr>
        <p:spPr>
          <a:xfrm>
            <a:off x="8590800" y="376586"/>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6829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1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BCDEE77-B075-AD4B-75CC-ACAEBB43FE2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38">
            <a:extLst>
              <a:ext uri="{FF2B5EF4-FFF2-40B4-BE49-F238E27FC236}">
                <a16:creationId xmlns:a16="http://schemas.microsoft.com/office/drawing/2014/main" id="{E63BBE0E-D3FD-4CB5-9364-5826E5FD5615}"/>
              </a:ext>
            </a:extLst>
          </p:cNvPr>
          <p:cNvGrpSpPr/>
          <p:nvPr/>
        </p:nvGrpSpPr>
        <p:grpSpPr>
          <a:xfrm>
            <a:off x="4541940" y="3412852"/>
            <a:ext cx="2036081" cy="1785975"/>
            <a:chOff x="4311414" y="3089002"/>
            <a:chExt cx="2036081" cy="1785975"/>
          </a:xfrm>
        </p:grpSpPr>
        <p:sp>
          <p:nvSpPr>
            <p:cNvPr id="5" name="Freeform 5">
              <a:extLst>
                <a:ext uri="{FF2B5EF4-FFF2-40B4-BE49-F238E27FC236}">
                  <a16:creationId xmlns:a16="http://schemas.microsoft.com/office/drawing/2014/main" id="{A4EC2402-59A6-4B43-8F8E-4D595BEAE66C}"/>
                </a:ext>
              </a:extLst>
            </p:cNvPr>
            <p:cNvSpPr>
              <a:spLocks/>
            </p:cNvSpPr>
            <p:nvPr/>
          </p:nvSpPr>
          <p:spPr bwMode="auto">
            <a:xfrm>
              <a:off x="4892340" y="3117423"/>
              <a:ext cx="1455155" cy="1757554"/>
            </a:xfrm>
            <a:custGeom>
              <a:avLst/>
              <a:gdLst>
                <a:gd name="T0" fmla="*/ 1021 w 1039"/>
                <a:gd name="T1" fmla="*/ 165 h 1254"/>
                <a:gd name="T2" fmla="*/ 1039 w 1039"/>
                <a:gd name="T3" fmla="*/ 0 h 1254"/>
                <a:gd name="T4" fmla="*/ 0 w 1039"/>
                <a:gd name="T5" fmla="*/ 611 h 1254"/>
                <a:gd name="T6" fmla="*/ 302 w 1039"/>
                <a:gd name="T7" fmla="*/ 1192 h 1254"/>
                <a:gd name="T8" fmla="*/ 1021 w 1039"/>
                <a:gd name="T9" fmla="*/ 165 h 1254"/>
              </a:gdLst>
              <a:ahLst/>
              <a:cxnLst>
                <a:cxn ang="0">
                  <a:pos x="T0" y="T1"/>
                </a:cxn>
                <a:cxn ang="0">
                  <a:pos x="T2" y="T3"/>
                </a:cxn>
                <a:cxn ang="0">
                  <a:pos x="T4" y="T5"/>
                </a:cxn>
                <a:cxn ang="0">
                  <a:pos x="T6" y="T7"/>
                </a:cxn>
                <a:cxn ang="0">
                  <a:pos x="T8" y="T9"/>
                </a:cxn>
              </a:cxnLst>
              <a:rect l="0" t="0" r="r" b="b"/>
              <a:pathLst>
                <a:path w="1039" h="1254">
                  <a:moveTo>
                    <a:pt x="1021" y="165"/>
                  </a:moveTo>
                  <a:cubicBezTo>
                    <a:pt x="1029" y="108"/>
                    <a:pt x="1035" y="53"/>
                    <a:pt x="1039" y="0"/>
                  </a:cubicBezTo>
                  <a:cubicBezTo>
                    <a:pt x="0" y="611"/>
                    <a:pt x="0" y="611"/>
                    <a:pt x="0" y="611"/>
                  </a:cubicBezTo>
                  <a:cubicBezTo>
                    <a:pt x="33" y="1001"/>
                    <a:pt x="152" y="1144"/>
                    <a:pt x="302" y="1192"/>
                  </a:cubicBezTo>
                  <a:cubicBezTo>
                    <a:pt x="493" y="1254"/>
                    <a:pt x="937" y="790"/>
                    <a:pt x="1021" y="165"/>
                  </a:cubicBezTo>
                </a:path>
              </a:pathLst>
            </a:custGeom>
            <a:solidFill>
              <a:srgbClr val="FB7B7B">
                <a:lumMod val="50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 name="Freeform 6">
              <a:extLst>
                <a:ext uri="{FF2B5EF4-FFF2-40B4-BE49-F238E27FC236}">
                  <a16:creationId xmlns:a16="http://schemas.microsoft.com/office/drawing/2014/main" id="{E1234D40-5222-427D-8148-4427C1896392}"/>
                </a:ext>
              </a:extLst>
            </p:cNvPr>
            <p:cNvSpPr>
              <a:spLocks/>
            </p:cNvSpPr>
            <p:nvPr/>
          </p:nvSpPr>
          <p:spPr bwMode="auto">
            <a:xfrm>
              <a:off x="4311414" y="3089002"/>
              <a:ext cx="2036081" cy="884461"/>
            </a:xfrm>
            <a:custGeom>
              <a:avLst/>
              <a:gdLst>
                <a:gd name="T0" fmla="*/ 1453 w 1453"/>
                <a:gd name="T1" fmla="*/ 20 h 631"/>
                <a:gd name="T2" fmla="*/ 1090 w 1453"/>
                <a:gd name="T3" fmla="*/ 0 h 631"/>
                <a:gd name="T4" fmla="*/ 24 w 1453"/>
                <a:gd name="T5" fmla="*/ 370 h 631"/>
                <a:gd name="T6" fmla="*/ 414 w 1453"/>
                <a:gd name="T7" fmla="*/ 631 h 631"/>
                <a:gd name="T8" fmla="*/ 414 w 1453"/>
                <a:gd name="T9" fmla="*/ 631 h 631"/>
                <a:gd name="T10" fmla="*/ 1453 w 1453"/>
                <a:gd name="T11" fmla="*/ 20 h 631"/>
                <a:gd name="T12" fmla="*/ 1453 w 1453"/>
                <a:gd name="T13" fmla="*/ 20 h 631"/>
              </a:gdLst>
              <a:ahLst/>
              <a:cxnLst>
                <a:cxn ang="0">
                  <a:pos x="T0" y="T1"/>
                </a:cxn>
                <a:cxn ang="0">
                  <a:pos x="T2" y="T3"/>
                </a:cxn>
                <a:cxn ang="0">
                  <a:pos x="T4" y="T5"/>
                </a:cxn>
                <a:cxn ang="0">
                  <a:pos x="T6" y="T7"/>
                </a:cxn>
                <a:cxn ang="0">
                  <a:pos x="T8" y="T9"/>
                </a:cxn>
                <a:cxn ang="0">
                  <a:pos x="T10" y="T11"/>
                </a:cxn>
                <a:cxn ang="0">
                  <a:pos x="T12" y="T13"/>
                </a:cxn>
              </a:cxnLst>
              <a:rect l="0" t="0" r="r" b="b"/>
              <a:pathLst>
                <a:path w="1453" h="631">
                  <a:moveTo>
                    <a:pt x="1453" y="20"/>
                  </a:moveTo>
                  <a:cubicBezTo>
                    <a:pt x="1344" y="7"/>
                    <a:pt x="1223" y="0"/>
                    <a:pt x="1090" y="0"/>
                  </a:cubicBezTo>
                  <a:cubicBezTo>
                    <a:pt x="417" y="0"/>
                    <a:pt x="0" y="201"/>
                    <a:pt x="24" y="370"/>
                  </a:cubicBezTo>
                  <a:cubicBezTo>
                    <a:pt x="38" y="466"/>
                    <a:pt x="185" y="563"/>
                    <a:pt x="414" y="631"/>
                  </a:cubicBezTo>
                  <a:cubicBezTo>
                    <a:pt x="414" y="631"/>
                    <a:pt x="414" y="631"/>
                    <a:pt x="414" y="631"/>
                  </a:cubicBezTo>
                  <a:cubicBezTo>
                    <a:pt x="1453" y="20"/>
                    <a:pt x="1453" y="20"/>
                    <a:pt x="1453" y="20"/>
                  </a:cubicBezTo>
                  <a:cubicBezTo>
                    <a:pt x="1453" y="20"/>
                    <a:pt x="1453" y="20"/>
                    <a:pt x="1453" y="20"/>
                  </a:cubicBezTo>
                </a:path>
              </a:pathLst>
            </a:custGeom>
            <a:gradFill flip="none" rotWithShape="1">
              <a:gsLst>
                <a:gs pos="61000">
                  <a:srgbClr val="FB7B7B">
                    <a:lumMod val="75000"/>
                  </a:srgbClr>
                </a:gs>
                <a:gs pos="100000">
                  <a:srgbClr val="FB7B7B">
                    <a:lumMod val="60000"/>
                    <a:lumOff val="40000"/>
                  </a:srgbClr>
                </a:gs>
              </a:gsLst>
              <a:lin ang="7200000" scaled="0"/>
              <a:tileRect/>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 name="Freeform 7">
              <a:extLst>
                <a:ext uri="{FF2B5EF4-FFF2-40B4-BE49-F238E27FC236}">
                  <a16:creationId xmlns:a16="http://schemas.microsoft.com/office/drawing/2014/main" id="{A02D4606-51C1-4DAF-A836-7ACCEEBB2656}"/>
                </a:ext>
              </a:extLst>
            </p:cNvPr>
            <p:cNvSpPr>
              <a:spLocks/>
            </p:cNvSpPr>
            <p:nvPr/>
          </p:nvSpPr>
          <p:spPr bwMode="auto">
            <a:xfrm>
              <a:off x="4345519" y="3608537"/>
              <a:ext cx="916293" cy="1159577"/>
            </a:xfrm>
            <a:custGeom>
              <a:avLst/>
              <a:gdLst>
                <a:gd name="T0" fmla="*/ 390 w 654"/>
                <a:gd name="T1" fmla="*/ 260 h 827"/>
                <a:gd name="T2" fmla="*/ 0 w 654"/>
                <a:gd name="T3" fmla="*/ 0 h 827"/>
                <a:gd name="T4" fmla="*/ 654 w 654"/>
                <a:gd name="T5" fmla="*/ 827 h 827"/>
                <a:gd name="T6" fmla="*/ 390 w 654"/>
                <a:gd name="T7" fmla="*/ 260 h 827"/>
              </a:gdLst>
              <a:ahLst/>
              <a:cxnLst>
                <a:cxn ang="0">
                  <a:pos x="T0" y="T1"/>
                </a:cxn>
                <a:cxn ang="0">
                  <a:pos x="T2" y="T3"/>
                </a:cxn>
                <a:cxn ang="0">
                  <a:pos x="T4" y="T5"/>
                </a:cxn>
                <a:cxn ang="0">
                  <a:pos x="T6" y="T7"/>
                </a:cxn>
              </a:cxnLst>
              <a:rect l="0" t="0" r="r" b="b"/>
              <a:pathLst>
                <a:path w="654" h="827">
                  <a:moveTo>
                    <a:pt x="390" y="260"/>
                  </a:moveTo>
                  <a:cubicBezTo>
                    <a:pt x="162" y="192"/>
                    <a:pt x="14" y="95"/>
                    <a:pt x="0" y="0"/>
                  </a:cubicBezTo>
                  <a:cubicBezTo>
                    <a:pt x="58" y="376"/>
                    <a:pt x="312" y="687"/>
                    <a:pt x="654" y="827"/>
                  </a:cubicBezTo>
                  <a:cubicBezTo>
                    <a:pt x="522" y="767"/>
                    <a:pt x="420" y="616"/>
                    <a:pt x="390" y="260"/>
                  </a:cubicBezTo>
                </a:path>
              </a:pathLst>
            </a:custGeom>
            <a:solidFill>
              <a:srgbClr val="FB7B7B"/>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13" name="Freeform 14">
            <a:extLst>
              <a:ext uri="{FF2B5EF4-FFF2-40B4-BE49-F238E27FC236}">
                <a16:creationId xmlns:a16="http://schemas.microsoft.com/office/drawing/2014/main" id="{E355216D-92D6-4971-90E0-2CD370503B47}"/>
              </a:ext>
            </a:extLst>
          </p:cNvPr>
          <p:cNvSpPr>
            <a:spLocks/>
          </p:cNvSpPr>
          <p:nvPr/>
        </p:nvSpPr>
        <p:spPr bwMode="auto">
          <a:xfrm>
            <a:off x="5234276" y="2243044"/>
            <a:ext cx="711662" cy="983366"/>
          </a:xfrm>
          <a:custGeom>
            <a:avLst/>
            <a:gdLst>
              <a:gd name="T0" fmla="*/ 508 w 508"/>
              <a:gd name="T1" fmla="*/ 0 h 702"/>
              <a:gd name="T2" fmla="*/ 508 w 508"/>
              <a:gd name="T3" fmla="*/ 0 h 702"/>
              <a:gd name="T4" fmla="*/ 0 w 508"/>
              <a:gd name="T5" fmla="*/ 702 h 702"/>
              <a:gd name="T6" fmla="*/ 0 w 508"/>
              <a:gd name="T7" fmla="*/ 702 h 702"/>
              <a:gd name="T8" fmla="*/ 508 w 508"/>
              <a:gd name="T9" fmla="*/ 0 h 702"/>
            </a:gdLst>
            <a:ahLst/>
            <a:cxnLst>
              <a:cxn ang="0">
                <a:pos x="T0" y="T1"/>
              </a:cxn>
              <a:cxn ang="0">
                <a:pos x="T2" y="T3"/>
              </a:cxn>
              <a:cxn ang="0">
                <a:pos x="T4" y="T5"/>
              </a:cxn>
              <a:cxn ang="0">
                <a:pos x="T6" y="T7"/>
              </a:cxn>
              <a:cxn ang="0">
                <a:pos x="T8" y="T9"/>
              </a:cxn>
            </a:cxnLst>
            <a:rect l="0" t="0" r="r" b="b"/>
            <a:pathLst>
              <a:path w="508" h="702">
                <a:moveTo>
                  <a:pt x="508" y="0"/>
                </a:moveTo>
                <a:cubicBezTo>
                  <a:pt x="508" y="0"/>
                  <a:pt x="508" y="0"/>
                  <a:pt x="508" y="0"/>
                </a:cubicBezTo>
                <a:cubicBezTo>
                  <a:pt x="312" y="89"/>
                  <a:pt x="112" y="372"/>
                  <a:pt x="0" y="702"/>
                </a:cubicBezTo>
                <a:cubicBezTo>
                  <a:pt x="0" y="702"/>
                  <a:pt x="0" y="702"/>
                  <a:pt x="0" y="702"/>
                </a:cubicBezTo>
                <a:cubicBezTo>
                  <a:pt x="112" y="371"/>
                  <a:pt x="312" y="88"/>
                  <a:pt x="508" y="0"/>
                </a:cubicBezTo>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14" name="Freeform 15">
            <a:extLst>
              <a:ext uri="{FF2B5EF4-FFF2-40B4-BE49-F238E27FC236}">
                <a16:creationId xmlns:a16="http://schemas.microsoft.com/office/drawing/2014/main" id="{FE1ADE13-69ED-4BB6-A211-D3B2EC8161D7}"/>
              </a:ext>
            </a:extLst>
          </p:cNvPr>
          <p:cNvSpPr>
            <a:spLocks noEditPoints="1"/>
          </p:cNvSpPr>
          <p:nvPr/>
        </p:nvSpPr>
        <p:spPr bwMode="auto">
          <a:xfrm>
            <a:off x="6407495" y="2287381"/>
            <a:ext cx="26148" cy="3410"/>
          </a:xfrm>
          <a:custGeom>
            <a:avLst/>
            <a:gdLst>
              <a:gd name="T0" fmla="*/ 0 w 19"/>
              <a:gd name="T1" fmla="*/ 2 h 2"/>
              <a:gd name="T2" fmla="*/ 1 w 19"/>
              <a:gd name="T3" fmla="*/ 2 h 2"/>
              <a:gd name="T4" fmla="*/ 2 w 19"/>
              <a:gd name="T5" fmla="*/ 2 h 2"/>
              <a:gd name="T6" fmla="*/ 2 w 19"/>
              <a:gd name="T7" fmla="*/ 2 h 2"/>
              <a:gd name="T8" fmla="*/ 3 w 19"/>
              <a:gd name="T9" fmla="*/ 2 h 2"/>
              <a:gd name="T10" fmla="*/ 3 w 19"/>
              <a:gd name="T11" fmla="*/ 2 h 2"/>
              <a:gd name="T12" fmla="*/ 4 w 19"/>
              <a:gd name="T13" fmla="*/ 2 h 2"/>
              <a:gd name="T14" fmla="*/ 4 w 19"/>
              <a:gd name="T15" fmla="*/ 2 h 2"/>
              <a:gd name="T16" fmla="*/ 4 w 19"/>
              <a:gd name="T17" fmla="*/ 2 h 2"/>
              <a:gd name="T18" fmla="*/ 5 w 19"/>
              <a:gd name="T19" fmla="*/ 2 h 2"/>
              <a:gd name="T20" fmla="*/ 5 w 19"/>
              <a:gd name="T21" fmla="*/ 2 h 2"/>
              <a:gd name="T22" fmla="*/ 6 w 19"/>
              <a:gd name="T23" fmla="*/ 2 h 2"/>
              <a:gd name="T24" fmla="*/ 6 w 19"/>
              <a:gd name="T25" fmla="*/ 2 h 2"/>
              <a:gd name="T26" fmla="*/ 6 w 19"/>
              <a:gd name="T27" fmla="*/ 2 h 2"/>
              <a:gd name="T28" fmla="*/ 7 w 19"/>
              <a:gd name="T29" fmla="*/ 1 h 2"/>
              <a:gd name="T30" fmla="*/ 7 w 19"/>
              <a:gd name="T31" fmla="*/ 1 h 2"/>
              <a:gd name="T32" fmla="*/ 7 w 19"/>
              <a:gd name="T33" fmla="*/ 1 h 2"/>
              <a:gd name="T34" fmla="*/ 8 w 19"/>
              <a:gd name="T35" fmla="*/ 1 h 2"/>
              <a:gd name="T36" fmla="*/ 8 w 19"/>
              <a:gd name="T37" fmla="*/ 1 h 2"/>
              <a:gd name="T38" fmla="*/ 9 w 19"/>
              <a:gd name="T39" fmla="*/ 1 h 2"/>
              <a:gd name="T40" fmla="*/ 9 w 19"/>
              <a:gd name="T41" fmla="*/ 1 h 2"/>
              <a:gd name="T42" fmla="*/ 9 w 19"/>
              <a:gd name="T43" fmla="*/ 1 h 2"/>
              <a:gd name="T44" fmla="*/ 10 w 19"/>
              <a:gd name="T45" fmla="*/ 1 h 2"/>
              <a:gd name="T46" fmla="*/ 10 w 19"/>
              <a:gd name="T47" fmla="*/ 1 h 2"/>
              <a:gd name="T48" fmla="*/ 10 w 19"/>
              <a:gd name="T49" fmla="*/ 1 h 2"/>
              <a:gd name="T50" fmla="*/ 11 w 19"/>
              <a:gd name="T51" fmla="*/ 1 h 2"/>
              <a:gd name="T52" fmla="*/ 11 w 19"/>
              <a:gd name="T53" fmla="*/ 1 h 2"/>
              <a:gd name="T54" fmla="*/ 12 w 19"/>
              <a:gd name="T55" fmla="*/ 1 h 2"/>
              <a:gd name="T56" fmla="*/ 12 w 19"/>
              <a:gd name="T57" fmla="*/ 1 h 2"/>
              <a:gd name="T58" fmla="*/ 12 w 19"/>
              <a:gd name="T59" fmla="*/ 1 h 2"/>
              <a:gd name="T60" fmla="*/ 13 w 19"/>
              <a:gd name="T61" fmla="*/ 1 h 2"/>
              <a:gd name="T62" fmla="*/ 13 w 19"/>
              <a:gd name="T63" fmla="*/ 1 h 2"/>
              <a:gd name="T64" fmla="*/ 14 w 19"/>
              <a:gd name="T65" fmla="*/ 1 h 2"/>
              <a:gd name="T66" fmla="*/ 14 w 19"/>
              <a:gd name="T67" fmla="*/ 1 h 2"/>
              <a:gd name="T68" fmla="*/ 14 w 19"/>
              <a:gd name="T69" fmla="*/ 1 h 2"/>
              <a:gd name="T70" fmla="*/ 15 w 19"/>
              <a:gd name="T71" fmla="*/ 0 h 2"/>
              <a:gd name="T72" fmla="*/ 16 w 19"/>
              <a:gd name="T73" fmla="*/ 0 h 2"/>
              <a:gd name="T74" fmla="*/ 16 w 19"/>
              <a:gd name="T75" fmla="*/ 0 h 2"/>
              <a:gd name="T76" fmla="*/ 16 w 19"/>
              <a:gd name="T77" fmla="*/ 0 h 2"/>
              <a:gd name="T78" fmla="*/ 17 w 19"/>
              <a:gd name="T79" fmla="*/ 0 h 2"/>
              <a:gd name="T80" fmla="*/ 17 w 19"/>
              <a:gd name="T81" fmla="*/ 0 h 2"/>
              <a:gd name="T82" fmla="*/ 17 w 19"/>
              <a:gd name="T83" fmla="*/ 0 h 2"/>
              <a:gd name="T84" fmla="*/ 18 w 19"/>
              <a:gd name="T85" fmla="*/ 0 h 2"/>
              <a:gd name="T86" fmla="*/ 18 w 19"/>
              <a:gd name="T87" fmla="*/ 0 h 2"/>
              <a:gd name="T88" fmla="*/ 19 w 19"/>
              <a:gd name="T89" fmla="*/ 0 h 2"/>
              <a:gd name="T90" fmla="*/ 19 w 19"/>
              <a:gd name="T9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4" y="2"/>
                </a:moveTo>
                <a:cubicBezTo>
                  <a:pt x="3" y="2"/>
                  <a:pt x="3" y="2"/>
                  <a:pt x="3" y="2"/>
                </a:cubicBezTo>
                <a:cubicBezTo>
                  <a:pt x="3" y="2"/>
                  <a:pt x="3" y="2"/>
                  <a:pt x="4" y="2"/>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5" y="2"/>
                </a:moveTo>
                <a:cubicBezTo>
                  <a:pt x="5" y="2"/>
                  <a:pt x="5" y="2"/>
                  <a:pt x="5" y="2"/>
                </a:cubicBezTo>
                <a:cubicBezTo>
                  <a:pt x="5" y="2"/>
                  <a:pt x="5" y="2"/>
                  <a:pt x="5" y="2"/>
                </a:cubicBezTo>
                <a:moveTo>
                  <a:pt x="6" y="2"/>
                </a:moveTo>
                <a:cubicBezTo>
                  <a:pt x="5" y="2"/>
                  <a:pt x="5" y="2"/>
                  <a:pt x="5" y="2"/>
                </a:cubicBezTo>
                <a:cubicBezTo>
                  <a:pt x="5" y="2"/>
                  <a:pt x="5" y="2"/>
                  <a:pt x="6" y="2"/>
                </a:cubicBezTo>
                <a:moveTo>
                  <a:pt x="6" y="2"/>
                </a:moveTo>
                <a:cubicBezTo>
                  <a:pt x="6" y="2"/>
                  <a:pt x="6" y="2"/>
                  <a:pt x="6" y="2"/>
                </a:cubicBezTo>
                <a:cubicBezTo>
                  <a:pt x="6" y="2"/>
                  <a:pt x="6" y="2"/>
                  <a:pt x="6" y="2"/>
                </a:cubicBezTo>
                <a:moveTo>
                  <a:pt x="6" y="2"/>
                </a:moveTo>
                <a:cubicBezTo>
                  <a:pt x="6" y="2"/>
                  <a:pt x="6" y="2"/>
                  <a:pt x="6" y="2"/>
                </a:cubicBezTo>
                <a:cubicBezTo>
                  <a:pt x="6" y="2"/>
                  <a:pt x="6" y="2"/>
                  <a:pt x="6" y="2"/>
                </a:cubicBezTo>
                <a:moveTo>
                  <a:pt x="7" y="1"/>
                </a:moveTo>
                <a:cubicBezTo>
                  <a:pt x="7" y="1"/>
                  <a:pt x="6" y="1"/>
                  <a:pt x="6" y="1"/>
                </a:cubicBezTo>
                <a:cubicBezTo>
                  <a:pt x="6" y="1"/>
                  <a:pt x="7" y="1"/>
                  <a:pt x="7" y="1"/>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10" y="1"/>
                </a:moveTo>
                <a:cubicBezTo>
                  <a:pt x="10" y="1"/>
                  <a:pt x="9" y="1"/>
                  <a:pt x="9" y="1"/>
                </a:cubicBezTo>
                <a:cubicBezTo>
                  <a:pt x="9"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1"/>
                </a:moveTo>
                <a:cubicBezTo>
                  <a:pt x="11" y="1"/>
                  <a:pt x="11" y="1"/>
                  <a:pt x="11" y="1"/>
                </a:cubicBezTo>
                <a:cubicBezTo>
                  <a:pt x="11" y="1"/>
                  <a:pt x="11" y="1"/>
                  <a:pt x="11" y="1"/>
                </a:cubicBezTo>
                <a:moveTo>
                  <a:pt x="12" y="1"/>
                </a:moveTo>
                <a:cubicBezTo>
                  <a:pt x="11" y="1"/>
                  <a:pt x="11" y="1"/>
                  <a:pt x="11" y="1"/>
                </a:cubicBezTo>
                <a:cubicBezTo>
                  <a:pt x="11" y="1"/>
                  <a:pt x="11" y="1"/>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2" y="1"/>
                  <a:pt x="12" y="1"/>
                </a:cubicBezTo>
                <a:cubicBezTo>
                  <a:pt x="12" y="1"/>
                  <a:pt x="13" y="1"/>
                  <a:pt x="13" y="1"/>
                </a:cubicBezTo>
                <a:moveTo>
                  <a:pt x="13" y="1"/>
                </a:moveTo>
                <a:cubicBezTo>
                  <a:pt x="13" y="1"/>
                  <a:pt x="13" y="1"/>
                  <a:pt x="13" y="1"/>
                </a:cubicBezTo>
                <a:cubicBezTo>
                  <a:pt x="13" y="1"/>
                  <a:pt x="13" y="1"/>
                  <a:pt x="13" y="1"/>
                </a:cubicBezTo>
                <a:moveTo>
                  <a:pt x="14" y="1"/>
                </a:moveTo>
                <a:cubicBezTo>
                  <a:pt x="14" y="1"/>
                  <a:pt x="13" y="1"/>
                  <a:pt x="13" y="1"/>
                </a:cubicBezTo>
                <a:cubicBezTo>
                  <a:pt x="13"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5" y="0"/>
                </a:moveTo>
                <a:cubicBezTo>
                  <a:pt x="15" y="0"/>
                  <a:pt x="15" y="0"/>
                  <a:pt x="15" y="1"/>
                </a:cubicBezTo>
                <a:cubicBezTo>
                  <a:pt x="15" y="0"/>
                  <a:pt x="15" y="0"/>
                  <a:pt x="15" y="0"/>
                </a:cubicBezTo>
                <a:moveTo>
                  <a:pt x="16" y="0"/>
                </a:moveTo>
                <a:cubicBezTo>
                  <a:pt x="16" y="0"/>
                  <a:pt x="15" y="0"/>
                  <a:pt x="15" y="0"/>
                </a:cubicBezTo>
                <a:cubicBezTo>
                  <a:pt x="15" y="0"/>
                  <a:pt x="15"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7" y="0"/>
                </a:moveTo>
                <a:cubicBezTo>
                  <a:pt x="17" y="0"/>
                  <a:pt x="17" y="0"/>
                  <a:pt x="16"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8" y="0"/>
                </a:moveTo>
                <a:cubicBezTo>
                  <a:pt x="18" y="0"/>
                  <a:pt x="18" y="0"/>
                  <a:pt x="17" y="0"/>
                </a:cubicBezTo>
                <a:cubicBezTo>
                  <a:pt x="18" y="0"/>
                  <a:pt x="18" y="0"/>
                  <a:pt x="18" y="0"/>
                </a:cubicBezTo>
                <a:moveTo>
                  <a:pt x="18" y="0"/>
                </a:moveTo>
                <a:cubicBezTo>
                  <a:pt x="18" y="0"/>
                  <a:pt x="18" y="0"/>
                  <a:pt x="18" y="0"/>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cubicBezTo>
                  <a:pt x="19" y="0"/>
                  <a:pt x="19" y="0"/>
                  <a:pt x="19" y="0"/>
                </a:cubicBezTo>
                <a:cubicBezTo>
                  <a:pt x="19" y="0"/>
                  <a:pt x="19" y="0"/>
                  <a:pt x="19"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15" name="Group 37">
            <a:extLst>
              <a:ext uri="{FF2B5EF4-FFF2-40B4-BE49-F238E27FC236}">
                <a16:creationId xmlns:a16="http://schemas.microsoft.com/office/drawing/2014/main" id="{F9BC98FE-941D-4901-8340-0EEDB710B60A}"/>
              </a:ext>
            </a:extLst>
          </p:cNvPr>
          <p:cNvGrpSpPr/>
          <p:nvPr/>
        </p:nvGrpSpPr>
        <p:grpSpPr>
          <a:xfrm>
            <a:off x="4568088" y="2190750"/>
            <a:ext cx="2015617" cy="1710943"/>
            <a:chOff x="4337562" y="1866900"/>
            <a:chExt cx="2015617" cy="1710943"/>
          </a:xfrm>
        </p:grpSpPr>
        <p:sp>
          <p:nvSpPr>
            <p:cNvPr id="16" name="Freeform 10">
              <a:extLst>
                <a:ext uri="{FF2B5EF4-FFF2-40B4-BE49-F238E27FC236}">
                  <a16:creationId xmlns:a16="http://schemas.microsoft.com/office/drawing/2014/main" id="{EF42994E-2D84-4F7A-A5BC-F0C307ECD42C}"/>
                </a:ext>
              </a:extLst>
            </p:cNvPr>
            <p:cNvSpPr>
              <a:spLocks/>
            </p:cNvSpPr>
            <p:nvPr/>
          </p:nvSpPr>
          <p:spPr bwMode="auto">
            <a:xfrm>
              <a:off x="4337562" y="1878268"/>
              <a:ext cx="1527913" cy="1699575"/>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path>
              </a:pathLst>
            </a:custGeom>
            <a:solidFill>
              <a:srgbClr val="B80006"/>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1">
              <a:extLst>
                <a:ext uri="{FF2B5EF4-FFF2-40B4-BE49-F238E27FC236}">
                  <a16:creationId xmlns:a16="http://schemas.microsoft.com/office/drawing/2014/main" id="{7275C862-9817-4987-9602-A1C1D2A27D8F}"/>
                </a:ext>
              </a:extLst>
            </p:cNvPr>
            <p:cNvSpPr>
              <a:spLocks/>
            </p:cNvSpPr>
            <p:nvPr/>
          </p:nvSpPr>
          <p:spPr bwMode="auto">
            <a:xfrm>
              <a:off x="4877561" y="1866900"/>
              <a:ext cx="1475618" cy="1710943"/>
            </a:xfrm>
            <a:custGeom>
              <a:avLst/>
              <a:gdLst>
                <a:gd name="T0" fmla="*/ 0 w 1053"/>
                <a:gd name="T1" fmla="*/ 1221 h 1221"/>
                <a:gd name="T2" fmla="*/ 1053 w 1053"/>
                <a:gd name="T3" fmla="*/ 590 h 1221"/>
                <a:gd name="T4" fmla="*/ 710 w 1053"/>
                <a:gd name="T5" fmla="*/ 8 h 1221"/>
                <a:gd name="T6" fmla="*/ 0 w 1053"/>
                <a:gd name="T7" fmla="*/ 1221 h 1221"/>
              </a:gdLst>
              <a:ahLst/>
              <a:cxnLst>
                <a:cxn ang="0">
                  <a:pos x="T0" y="T1"/>
                </a:cxn>
                <a:cxn ang="0">
                  <a:pos x="T2" y="T3"/>
                </a:cxn>
                <a:cxn ang="0">
                  <a:pos x="T4" y="T5"/>
                </a:cxn>
                <a:cxn ang="0">
                  <a:pos x="T6" y="T7"/>
                </a:cxn>
              </a:cxnLst>
              <a:rect l="0" t="0" r="r" b="b"/>
              <a:pathLst>
                <a:path w="1053" h="1221">
                  <a:moveTo>
                    <a:pt x="0" y="1221"/>
                  </a:moveTo>
                  <a:cubicBezTo>
                    <a:pt x="1053" y="590"/>
                    <a:pt x="1053" y="590"/>
                    <a:pt x="1053" y="590"/>
                  </a:cubicBezTo>
                  <a:cubicBezTo>
                    <a:pt x="1030" y="218"/>
                    <a:pt x="898" y="0"/>
                    <a:pt x="710" y="8"/>
                  </a:cubicBezTo>
                  <a:cubicBezTo>
                    <a:pt x="394" y="22"/>
                    <a:pt x="15" y="651"/>
                    <a:pt x="0" y="1221"/>
                  </a:cubicBezTo>
                </a:path>
              </a:pathLst>
            </a:custGeom>
            <a:solidFill>
              <a:srgbClr val="B80006">
                <a:lumMod val="75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8" name="Freeform 13">
              <a:extLst>
                <a:ext uri="{FF2B5EF4-FFF2-40B4-BE49-F238E27FC236}">
                  <a16:creationId xmlns:a16="http://schemas.microsoft.com/office/drawing/2014/main" id="{00123784-6D3A-4E76-B3BB-79981121A4C6}"/>
                </a:ext>
              </a:extLst>
            </p:cNvPr>
            <p:cNvSpPr>
              <a:spLocks noEditPoints="1"/>
            </p:cNvSpPr>
            <p:nvPr/>
          </p:nvSpPr>
          <p:spPr bwMode="auto">
            <a:xfrm>
              <a:off x="4784340" y="1919194"/>
              <a:ext cx="931072" cy="983366"/>
            </a:xfrm>
            <a:custGeom>
              <a:avLst/>
              <a:gdLst>
                <a:gd name="T0" fmla="*/ 224 w 665"/>
                <a:gd name="T1" fmla="*/ 453 h 702"/>
                <a:gd name="T2" fmla="*/ 165 w 665"/>
                <a:gd name="T3" fmla="*/ 423 h 702"/>
                <a:gd name="T4" fmla="*/ 217 w 665"/>
                <a:gd name="T5" fmla="*/ 342 h 702"/>
                <a:gd name="T6" fmla="*/ 275 w 665"/>
                <a:gd name="T7" fmla="*/ 356 h 702"/>
                <a:gd name="T8" fmla="*/ 224 w 665"/>
                <a:gd name="T9" fmla="*/ 453 h 702"/>
                <a:gd name="T10" fmla="*/ 143 w 665"/>
                <a:gd name="T11" fmla="*/ 415 h 702"/>
                <a:gd name="T12" fmla="*/ 98 w 665"/>
                <a:gd name="T13" fmla="*/ 405 h 702"/>
                <a:gd name="T14" fmla="*/ 135 w 665"/>
                <a:gd name="T15" fmla="*/ 334 h 702"/>
                <a:gd name="T16" fmla="*/ 191 w 665"/>
                <a:gd name="T17" fmla="*/ 338 h 702"/>
                <a:gd name="T18" fmla="*/ 143 w 665"/>
                <a:gd name="T19" fmla="*/ 415 h 702"/>
                <a:gd name="T20" fmla="*/ 273 w 665"/>
                <a:gd name="T21" fmla="*/ 226 h 702"/>
                <a:gd name="T22" fmla="*/ 273 w 665"/>
                <a:gd name="T23" fmla="*/ 226 h 702"/>
                <a:gd name="T24" fmla="*/ 273 w 665"/>
                <a:gd name="T25" fmla="*/ 226 h 702"/>
                <a:gd name="T26" fmla="*/ 206 w 665"/>
                <a:gd name="T27" fmla="*/ 316 h 702"/>
                <a:gd name="T28" fmla="*/ 152 w 665"/>
                <a:gd name="T29" fmla="*/ 311 h 702"/>
                <a:gd name="T30" fmla="*/ 218 w 665"/>
                <a:gd name="T31" fmla="*/ 246 h 702"/>
                <a:gd name="T32" fmla="*/ 273 w 665"/>
                <a:gd name="T33" fmla="*/ 226 h 702"/>
                <a:gd name="T34" fmla="*/ 288 w 665"/>
                <a:gd name="T35" fmla="*/ 335 h 702"/>
                <a:gd name="T36" fmla="*/ 232 w 665"/>
                <a:gd name="T37" fmla="*/ 321 h 702"/>
                <a:gd name="T38" fmla="*/ 310 w 665"/>
                <a:gd name="T39" fmla="*/ 219 h 702"/>
                <a:gd name="T40" fmla="*/ 331 w 665"/>
                <a:gd name="T41" fmla="*/ 218 h 702"/>
                <a:gd name="T42" fmla="*/ 372 w 665"/>
                <a:gd name="T43" fmla="*/ 222 h 702"/>
                <a:gd name="T44" fmla="*/ 288 w 665"/>
                <a:gd name="T45" fmla="*/ 335 h 702"/>
                <a:gd name="T46" fmla="*/ 665 w 665"/>
                <a:gd name="T47" fmla="*/ 0 h 702"/>
                <a:gd name="T48" fmla="*/ 0 w 665"/>
                <a:gd name="T49" fmla="*/ 432 h 702"/>
                <a:gd name="T50" fmla="*/ 157 w 665"/>
                <a:gd name="T51" fmla="*/ 702 h 702"/>
                <a:gd name="T52" fmla="*/ 665 w 665"/>
                <a:gd name="T53"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5" h="702">
                  <a:moveTo>
                    <a:pt x="224" y="453"/>
                  </a:moveTo>
                  <a:cubicBezTo>
                    <a:pt x="224" y="453"/>
                    <a:pt x="197" y="437"/>
                    <a:pt x="165" y="423"/>
                  </a:cubicBezTo>
                  <a:cubicBezTo>
                    <a:pt x="179" y="400"/>
                    <a:pt x="198" y="371"/>
                    <a:pt x="217" y="342"/>
                  </a:cubicBezTo>
                  <a:cubicBezTo>
                    <a:pt x="240" y="346"/>
                    <a:pt x="259" y="351"/>
                    <a:pt x="275" y="356"/>
                  </a:cubicBezTo>
                  <a:cubicBezTo>
                    <a:pt x="253" y="394"/>
                    <a:pt x="235" y="429"/>
                    <a:pt x="224" y="453"/>
                  </a:cubicBezTo>
                  <a:moveTo>
                    <a:pt x="143" y="415"/>
                  </a:moveTo>
                  <a:cubicBezTo>
                    <a:pt x="126" y="409"/>
                    <a:pt x="110" y="405"/>
                    <a:pt x="98" y="405"/>
                  </a:cubicBezTo>
                  <a:cubicBezTo>
                    <a:pt x="98" y="393"/>
                    <a:pt x="114" y="364"/>
                    <a:pt x="135" y="334"/>
                  </a:cubicBezTo>
                  <a:cubicBezTo>
                    <a:pt x="156" y="335"/>
                    <a:pt x="174" y="336"/>
                    <a:pt x="191" y="338"/>
                  </a:cubicBezTo>
                  <a:cubicBezTo>
                    <a:pt x="172" y="366"/>
                    <a:pt x="156" y="393"/>
                    <a:pt x="143" y="415"/>
                  </a:cubicBezTo>
                  <a:moveTo>
                    <a:pt x="273" y="226"/>
                  </a:moveTo>
                  <a:cubicBezTo>
                    <a:pt x="273" y="226"/>
                    <a:pt x="273" y="226"/>
                    <a:pt x="273" y="226"/>
                  </a:cubicBezTo>
                  <a:cubicBezTo>
                    <a:pt x="273" y="226"/>
                    <a:pt x="273" y="226"/>
                    <a:pt x="273" y="226"/>
                  </a:cubicBezTo>
                  <a:cubicBezTo>
                    <a:pt x="251" y="253"/>
                    <a:pt x="228" y="285"/>
                    <a:pt x="206" y="316"/>
                  </a:cubicBezTo>
                  <a:cubicBezTo>
                    <a:pt x="190" y="314"/>
                    <a:pt x="172" y="312"/>
                    <a:pt x="152" y="311"/>
                  </a:cubicBezTo>
                  <a:cubicBezTo>
                    <a:pt x="176" y="280"/>
                    <a:pt x="201" y="253"/>
                    <a:pt x="218" y="246"/>
                  </a:cubicBezTo>
                  <a:cubicBezTo>
                    <a:pt x="229" y="242"/>
                    <a:pt x="248" y="233"/>
                    <a:pt x="273" y="226"/>
                  </a:cubicBezTo>
                  <a:moveTo>
                    <a:pt x="288" y="335"/>
                  </a:moveTo>
                  <a:cubicBezTo>
                    <a:pt x="272" y="330"/>
                    <a:pt x="254" y="325"/>
                    <a:pt x="232" y="321"/>
                  </a:cubicBezTo>
                  <a:cubicBezTo>
                    <a:pt x="258" y="283"/>
                    <a:pt x="286" y="247"/>
                    <a:pt x="310" y="219"/>
                  </a:cubicBezTo>
                  <a:cubicBezTo>
                    <a:pt x="317" y="218"/>
                    <a:pt x="324" y="218"/>
                    <a:pt x="331" y="218"/>
                  </a:cubicBezTo>
                  <a:cubicBezTo>
                    <a:pt x="344" y="218"/>
                    <a:pt x="358" y="219"/>
                    <a:pt x="372" y="222"/>
                  </a:cubicBezTo>
                  <a:cubicBezTo>
                    <a:pt x="344" y="251"/>
                    <a:pt x="314" y="293"/>
                    <a:pt x="288" y="335"/>
                  </a:cubicBezTo>
                  <a:moveTo>
                    <a:pt x="665" y="0"/>
                  </a:moveTo>
                  <a:cubicBezTo>
                    <a:pt x="351" y="28"/>
                    <a:pt x="0" y="227"/>
                    <a:pt x="0" y="432"/>
                  </a:cubicBezTo>
                  <a:cubicBezTo>
                    <a:pt x="0" y="534"/>
                    <a:pt x="59" y="628"/>
                    <a:pt x="157" y="702"/>
                  </a:cubicBezTo>
                  <a:cubicBezTo>
                    <a:pt x="269" y="372"/>
                    <a:pt x="469" y="89"/>
                    <a:pt x="665"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9" name="Freeform 17">
              <a:extLst>
                <a:ext uri="{FF2B5EF4-FFF2-40B4-BE49-F238E27FC236}">
                  <a16:creationId xmlns:a16="http://schemas.microsoft.com/office/drawing/2014/main" id="{5067F2EA-9E8E-4D5F-8D72-A3523D5B2571}"/>
                </a:ext>
              </a:extLst>
            </p:cNvPr>
            <p:cNvSpPr>
              <a:spLocks noEditPoints="1"/>
            </p:cNvSpPr>
            <p:nvPr/>
          </p:nvSpPr>
          <p:spPr bwMode="auto">
            <a:xfrm>
              <a:off x="4920761" y="2223867"/>
              <a:ext cx="384252" cy="329683"/>
            </a:xfrm>
            <a:custGeom>
              <a:avLst/>
              <a:gdLst>
                <a:gd name="T0" fmla="*/ 119 w 274"/>
                <a:gd name="T1" fmla="*/ 124 h 235"/>
                <a:gd name="T2" fmla="*/ 67 w 274"/>
                <a:gd name="T3" fmla="*/ 205 h 235"/>
                <a:gd name="T4" fmla="*/ 126 w 274"/>
                <a:gd name="T5" fmla="*/ 235 h 235"/>
                <a:gd name="T6" fmla="*/ 177 w 274"/>
                <a:gd name="T7" fmla="*/ 138 h 235"/>
                <a:gd name="T8" fmla="*/ 119 w 274"/>
                <a:gd name="T9" fmla="*/ 124 h 235"/>
                <a:gd name="T10" fmla="*/ 37 w 274"/>
                <a:gd name="T11" fmla="*/ 116 h 235"/>
                <a:gd name="T12" fmla="*/ 0 w 274"/>
                <a:gd name="T13" fmla="*/ 187 h 235"/>
                <a:gd name="T14" fmla="*/ 45 w 274"/>
                <a:gd name="T15" fmla="*/ 197 h 235"/>
                <a:gd name="T16" fmla="*/ 93 w 274"/>
                <a:gd name="T17" fmla="*/ 120 h 235"/>
                <a:gd name="T18" fmla="*/ 37 w 274"/>
                <a:gd name="T19" fmla="*/ 116 h 235"/>
                <a:gd name="T20" fmla="*/ 175 w 274"/>
                <a:gd name="T21" fmla="*/ 8 h 235"/>
                <a:gd name="T22" fmla="*/ 120 w 274"/>
                <a:gd name="T23" fmla="*/ 28 h 235"/>
                <a:gd name="T24" fmla="*/ 54 w 274"/>
                <a:gd name="T25" fmla="*/ 93 h 235"/>
                <a:gd name="T26" fmla="*/ 108 w 274"/>
                <a:gd name="T27" fmla="*/ 98 h 235"/>
                <a:gd name="T28" fmla="*/ 175 w 274"/>
                <a:gd name="T29" fmla="*/ 8 h 235"/>
                <a:gd name="T30" fmla="*/ 233 w 274"/>
                <a:gd name="T31" fmla="*/ 0 h 235"/>
                <a:gd name="T32" fmla="*/ 212 w 274"/>
                <a:gd name="T33" fmla="*/ 1 h 235"/>
                <a:gd name="T34" fmla="*/ 134 w 274"/>
                <a:gd name="T35" fmla="*/ 103 h 235"/>
                <a:gd name="T36" fmla="*/ 190 w 274"/>
                <a:gd name="T37" fmla="*/ 117 h 235"/>
                <a:gd name="T38" fmla="*/ 274 w 274"/>
                <a:gd name="T39" fmla="*/ 4 h 235"/>
                <a:gd name="T40" fmla="*/ 233 w 274"/>
                <a:gd name="T4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235">
                  <a:moveTo>
                    <a:pt x="119" y="124"/>
                  </a:moveTo>
                  <a:cubicBezTo>
                    <a:pt x="100" y="153"/>
                    <a:pt x="81" y="182"/>
                    <a:pt x="67" y="205"/>
                  </a:cubicBezTo>
                  <a:cubicBezTo>
                    <a:pt x="99" y="219"/>
                    <a:pt x="126" y="235"/>
                    <a:pt x="126" y="235"/>
                  </a:cubicBezTo>
                  <a:cubicBezTo>
                    <a:pt x="137" y="211"/>
                    <a:pt x="155" y="176"/>
                    <a:pt x="177" y="138"/>
                  </a:cubicBezTo>
                  <a:cubicBezTo>
                    <a:pt x="161" y="133"/>
                    <a:pt x="142" y="128"/>
                    <a:pt x="119" y="124"/>
                  </a:cubicBezTo>
                  <a:moveTo>
                    <a:pt x="37" y="116"/>
                  </a:moveTo>
                  <a:cubicBezTo>
                    <a:pt x="16" y="146"/>
                    <a:pt x="0" y="175"/>
                    <a:pt x="0" y="187"/>
                  </a:cubicBezTo>
                  <a:cubicBezTo>
                    <a:pt x="12" y="187"/>
                    <a:pt x="28" y="191"/>
                    <a:pt x="45" y="197"/>
                  </a:cubicBezTo>
                  <a:cubicBezTo>
                    <a:pt x="58" y="175"/>
                    <a:pt x="74" y="148"/>
                    <a:pt x="93" y="120"/>
                  </a:cubicBezTo>
                  <a:cubicBezTo>
                    <a:pt x="76" y="118"/>
                    <a:pt x="58" y="117"/>
                    <a:pt x="37" y="116"/>
                  </a:cubicBezTo>
                  <a:moveTo>
                    <a:pt x="175" y="8"/>
                  </a:moveTo>
                  <a:cubicBezTo>
                    <a:pt x="150" y="15"/>
                    <a:pt x="131" y="24"/>
                    <a:pt x="120" y="28"/>
                  </a:cubicBezTo>
                  <a:cubicBezTo>
                    <a:pt x="103" y="35"/>
                    <a:pt x="78" y="62"/>
                    <a:pt x="54" y="93"/>
                  </a:cubicBezTo>
                  <a:cubicBezTo>
                    <a:pt x="74" y="94"/>
                    <a:pt x="92" y="96"/>
                    <a:pt x="108" y="98"/>
                  </a:cubicBezTo>
                  <a:cubicBezTo>
                    <a:pt x="130" y="67"/>
                    <a:pt x="153" y="35"/>
                    <a:pt x="175" y="8"/>
                  </a:cubicBezTo>
                  <a:moveTo>
                    <a:pt x="233" y="0"/>
                  </a:moveTo>
                  <a:cubicBezTo>
                    <a:pt x="226" y="0"/>
                    <a:pt x="219" y="0"/>
                    <a:pt x="212" y="1"/>
                  </a:cubicBezTo>
                  <a:cubicBezTo>
                    <a:pt x="188" y="29"/>
                    <a:pt x="160" y="65"/>
                    <a:pt x="134" y="103"/>
                  </a:cubicBezTo>
                  <a:cubicBezTo>
                    <a:pt x="156" y="107"/>
                    <a:pt x="174" y="112"/>
                    <a:pt x="190" y="117"/>
                  </a:cubicBezTo>
                  <a:cubicBezTo>
                    <a:pt x="216" y="75"/>
                    <a:pt x="246" y="33"/>
                    <a:pt x="274" y="4"/>
                  </a:cubicBezTo>
                  <a:cubicBezTo>
                    <a:pt x="260" y="1"/>
                    <a:pt x="246" y="0"/>
                    <a:pt x="233" y="0"/>
                  </a:cubicBezTo>
                </a:path>
              </a:pathLst>
            </a:custGeom>
            <a:gradFill>
              <a:gsLst>
                <a:gs pos="38000">
                  <a:srgbClr val="FFFFFF">
                    <a:alpha val="61000"/>
                  </a:srgbClr>
                </a:gs>
                <a:gs pos="7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0" name="Freeform 18">
            <a:extLst>
              <a:ext uri="{FF2B5EF4-FFF2-40B4-BE49-F238E27FC236}">
                <a16:creationId xmlns:a16="http://schemas.microsoft.com/office/drawing/2014/main" id="{9E025A3E-9205-4559-BAFB-C40F485B025A}"/>
              </a:ext>
            </a:extLst>
          </p:cNvPr>
          <p:cNvSpPr>
            <a:spLocks noEditPoints="1"/>
          </p:cNvSpPr>
          <p:nvPr/>
        </p:nvSpPr>
        <p:spPr bwMode="auto">
          <a:xfrm>
            <a:off x="5122866" y="4297314"/>
            <a:ext cx="0" cy="12505"/>
          </a:xfrm>
          <a:custGeom>
            <a:avLst/>
            <a:gdLst>
              <a:gd name="T0" fmla="*/ 9 h 9"/>
              <a:gd name="T1" fmla="*/ 9 h 9"/>
              <a:gd name="T2" fmla="*/ 9 h 9"/>
              <a:gd name="T3" fmla="*/ 5 h 9"/>
              <a:gd name="T4" fmla="*/ 5 h 9"/>
              <a:gd name="T5" fmla="*/ 5 h 9"/>
              <a:gd name="T6" fmla="*/ 4 h 9"/>
              <a:gd name="T7" fmla="*/ 4 h 9"/>
              <a:gd name="T8" fmla="*/ 4 h 9"/>
              <a:gd name="T9" fmla="*/ 3 h 9"/>
              <a:gd name="T10" fmla="*/ 4 h 9"/>
              <a:gd name="T11" fmla="*/ 3 h 9"/>
              <a:gd name="T12" fmla="*/ 3 h 9"/>
              <a:gd name="T13" fmla="*/ 3 h 9"/>
              <a:gd name="T14" fmla="*/ 3 h 9"/>
              <a:gd name="T15" fmla="*/ 2 h 9"/>
              <a:gd name="T16" fmla="*/ 3 h 9"/>
              <a:gd name="T17" fmla="*/ 2 h 9"/>
              <a:gd name="T18" fmla="*/ 2 h 9"/>
              <a:gd name="T19" fmla="*/ 2 h 9"/>
              <a:gd name="T20" fmla="*/ 2 h 9"/>
              <a:gd name="T21" fmla="*/ 1 h 9"/>
              <a:gd name="T22" fmla="*/ 1 h 9"/>
              <a:gd name="T23" fmla="*/ 1 h 9"/>
              <a:gd name="T24" fmla="*/ 1 h 9"/>
              <a:gd name="T25" fmla="*/ 1 h 9"/>
              <a:gd name="T26" fmla="*/ 1 h 9"/>
              <a:gd name="T27" fmla="*/ 0 h 9"/>
              <a:gd name="T28" fmla="*/ 0 h 9"/>
              <a:gd name="T29"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9">
                <a:moveTo>
                  <a:pt x="0" y="9"/>
                </a:moveTo>
                <a:cubicBezTo>
                  <a:pt x="0" y="9"/>
                  <a:pt x="0" y="9"/>
                  <a:pt x="0" y="9"/>
                </a:cubicBezTo>
                <a:cubicBezTo>
                  <a:pt x="0" y="9"/>
                  <a:pt x="0" y="9"/>
                  <a:pt x="0" y="9"/>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1" name="Freeform 23">
            <a:extLst>
              <a:ext uri="{FF2B5EF4-FFF2-40B4-BE49-F238E27FC236}">
                <a16:creationId xmlns:a16="http://schemas.microsoft.com/office/drawing/2014/main" id="{8FB9CC43-8B89-4DB2-9211-3AD26729FC28}"/>
              </a:ext>
            </a:extLst>
          </p:cNvPr>
          <p:cNvSpPr>
            <a:spLocks/>
          </p:cNvSpPr>
          <p:nvPr/>
        </p:nvSpPr>
        <p:spPr bwMode="auto">
          <a:xfrm>
            <a:off x="6360884" y="4085861"/>
            <a:ext cx="1090230" cy="326273"/>
          </a:xfrm>
          <a:custGeom>
            <a:avLst/>
            <a:gdLst>
              <a:gd name="T0" fmla="*/ 778 w 778"/>
              <a:gd name="T1" fmla="*/ 0 h 233"/>
              <a:gd name="T2" fmla="*/ 0 w 778"/>
              <a:gd name="T3" fmla="*/ 233 h 233"/>
              <a:gd name="T4" fmla="*/ 0 w 778"/>
              <a:gd name="T5" fmla="*/ 233 h 233"/>
              <a:gd name="T6" fmla="*/ 778 w 778"/>
              <a:gd name="T7" fmla="*/ 0 h 233"/>
              <a:gd name="T8" fmla="*/ 778 w 778"/>
              <a:gd name="T9" fmla="*/ 0 h 233"/>
            </a:gdLst>
            <a:ahLst/>
            <a:cxnLst>
              <a:cxn ang="0">
                <a:pos x="T0" y="T1"/>
              </a:cxn>
              <a:cxn ang="0">
                <a:pos x="T2" y="T3"/>
              </a:cxn>
              <a:cxn ang="0">
                <a:pos x="T4" y="T5"/>
              </a:cxn>
              <a:cxn ang="0">
                <a:pos x="T6" y="T7"/>
              </a:cxn>
              <a:cxn ang="0">
                <a:pos x="T8" y="T9"/>
              </a:cxn>
            </a:cxnLst>
            <a:rect l="0" t="0" r="r" b="b"/>
            <a:pathLst>
              <a:path w="778" h="233">
                <a:moveTo>
                  <a:pt x="778" y="0"/>
                </a:moveTo>
                <a:cubicBezTo>
                  <a:pt x="655" y="111"/>
                  <a:pt x="364" y="206"/>
                  <a:pt x="0" y="233"/>
                </a:cubicBezTo>
                <a:cubicBezTo>
                  <a:pt x="0" y="233"/>
                  <a:pt x="0" y="233"/>
                  <a:pt x="0" y="233"/>
                </a:cubicBezTo>
                <a:cubicBezTo>
                  <a:pt x="364" y="206"/>
                  <a:pt x="655" y="111"/>
                  <a:pt x="778" y="0"/>
                </a:cubicBezTo>
                <a:cubicBezTo>
                  <a:pt x="778" y="0"/>
                  <a:pt x="778" y="0"/>
                  <a:pt x="778"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22" name="Group 36">
            <a:extLst>
              <a:ext uri="{FF2B5EF4-FFF2-40B4-BE49-F238E27FC236}">
                <a16:creationId xmlns:a16="http://schemas.microsoft.com/office/drawing/2014/main" id="{96F1CA9A-C194-4959-AE04-1FF057CAA888}"/>
              </a:ext>
            </a:extLst>
          </p:cNvPr>
          <p:cNvGrpSpPr/>
          <p:nvPr/>
        </p:nvGrpSpPr>
        <p:grpSpPr>
          <a:xfrm>
            <a:off x="5479833" y="2282834"/>
            <a:ext cx="2077007" cy="1739365"/>
            <a:chOff x="5249307" y="1958984"/>
            <a:chExt cx="2077007" cy="1739365"/>
          </a:xfrm>
        </p:grpSpPr>
        <p:sp>
          <p:nvSpPr>
            <p:cNvPr id="23" name="Freeform 12">
              <a:extLst>
                <a:ext uri="{FF2B5EF4-FFF2-40B4-BE49-F238E27FC236}">
                  <a16:creationId xmlns:a16="http://schemas.microsoft.com/office/drawing/2014/main" id="{9CC312D4-B966-4DBD-8DC3-C2941822BC15}"/>
                </a:ext>
              </a:extLst>
            </p:cNvPr>
            <p:cNvSpPr>
              <a:spLocks/>
            </p:cNvSpPr>
            <p:nvPr/>
          </p:nvSpPr>
          <p:spPr bwMode="auto">
            <a:xfrm>
              <a:off x="5249307" y="1958984"/>
              <a:ext cx="2077007" cy="1739365"/>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cubicBezTo>
                    <a:pt x="1473" y="867"/>
                    <a:pt x="1473" y="867"/>
                    <a:pt x="1473" y="867"/>
                  </a:cubicBezTo>
                </a:path>
              </a:pathLst>
            </a:custGeom>
            <a:solidFill>
              <a:srgbClr val="F5505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4" name="Freeform 16">
              <a:extLst>
                <a:ext uri="{FF2B5EF4-FFF2-40B4-BE49-F238E27FC236}">
                  <a16:creationId xmlns:a16="http://schemas.microsoft.com/office/drawing/2014/main" id="{6E77CBAF-C31C-418C-B205-AB7FF145AF49}"/>
                </a:ext>
              </a:extLst>
            </p:cNvPr>
            <p:cNvSpPr>
              <a:spLocks/>
            </p:cNvSpPr>
            <p:nvPr/>
          </p:nvSpPr>
          <p:spPr bwMode="auto">
            <a:xfrm>
              <a:off x="5351623" y="1963531"/>
              <a:ext cx="1508587" cy="1174355"/>
            </a:xfrm>
            <a:custGeom>
              <a:avLst/>
              <a:gdLst>
                <a:gd name="T0" fmla="*/ 608 w 1077"/>
                <a:gd name="T1" fmla="*/ 0 h 838"/>
                <a:gd name="T2" fmla="*/ 608 w 1077"/>
                <a:gd name="T3" fmla="*/ 0 h 838"/>
                <a:gd name="T4" fmla="*/ 607 w 1077"/>
                <a:gd name="T5" fmla="*/ 0 h 838"/>
                <a:gd name="T6" fmla="*/ 607 w 1077"/>
                <a:gd name="T7" fmla="*/ 0 h 838"/>
                <a:gd name="T8" fmla="*/ 606 w 1077"/>
                <a:gd name="T9" fmla="*/ 0 h 838"/>
                <a:gd name="T10" fmla="*/ 606 w 1077"/>
                <a:gd name="T11" fmla="*/ 0 h 838"/>
                <a:gd name="T12" fmla="*/ 606 w 1077"/>
                <a:gd name="T13" fmla="*/ 0 h 838"/>
                <a:gd name="T14" fmla="*/ 605 w 1077"/>
                <a:gd name="T15" fmla="*/ 0 h 838"/>
                <a:gd name="T16" fmla="*/ 605 w 1077"/>
                <a:gd name="T17" fmla="*/ 0 h 838"/>
                <a:gd name="T18" fmla="*/ 605 w 1077"/>
                <a:gd name="T19" fmla="*/ 0 h 838"/>
                <a:gd name="T20" fmla="*/ 604 w 1077"/>
                <a:gd name="T21" fmla="*/ 0 h 838"/>
                <a:gd name="T22" fmla="*/ 604 w 1077"/>
                <a:gd name="T23" fmla="*/ 1 h 838"/>
                <a:gd name="T24" fmla="*/ 603 w 1077"/>
                <a:gd name="T25" fmla="*/ 1 h 838"/>
                <a:gd name="T26" fmla="*/ 603 w 1077"/>
                <a:gd name="T27" fmla="*/ 1 h 838"/>
                <a:gd name="T28" fmla="*/ 602 w 1077"/>
                <a:gd name="T29" fmla="*/ 1 h 838"/>
                <a:gd name="T30" fmla="*/ 602 w 1077"/>
                <a:gd name="T31" fmla="*/ 1 h 838"/>
                <a:gd name="T32" fmla="*/ 601 w 1077"/>
                <a:gd name="T33" fmla="*/ 1 h 838"/>
                <a:gd name="T34" fmla="*/ 601 w 1077"/>
                <a:gd name="T35" fmla="*/ 1 h 838"/>
                <a:gd name="T36" fmla="*/ 601 w 1077"/>
                <a:gd name="T37" fmla="*/ 1 h 838"/>
                <a:gd name="T38" fmla="*/ 600 w 1077"/>
                <a:gd name="T39" fmla="*/ 1 h 838"/>
                <a:gd name="T40" fmla="*/ 600 w 1077"/>
                <a:gd name="T41" fmla="*/ 1 h 838"/>
                <a:gd name="T42" fmla="*/ 599 w 1077"/>
                <a:gd name="T43" fmla="*/ 1 h 838"/>
                <a:gd name="T44" fmla="*/ 599 w 1077"/>
                <a:gd name="T45" fmla="*/ 1 h 838"/>
                <a:gd name="T46" fmla="*/ 599 w 1077"/>
                <a:gd name="T47" fmla="*/ 1 h 838"/>
                <a:gd name="T48" fmla="*/ 598 w 1077"/>
                <a:gd name="T49" fmla="*/ 1 h 838"/>
                <a:gd name="T50" fmla="*/ 598 w 1077"/>
                <a:gd name="T51" fmla="*/ 1 h 838"/>
                <a:gd name="T52" fmla="*/ 598 w 1077"/>
                <a:gd name="T53" fmla="*/ 1 h 838"/>
                <a:gd name="T54" fmla="*/ 597 w 1077"/>
                <a:gd name="T55" fmla="*/ 1 h 838"/>
                <a:gd name="T56" fmla="*/ 597 w 1077"/>
                <a:gd name="T57" fmla="*/ 1 h 838"/>
                <a:gd name="T58" fmla="*/ 597 w 1077"/>
                <a:gd name="T59" fmla="*/ 1 h 838"/>
                <a:gd name="T60" fmla="*/ 596 w 1077"/>
                <a:gd name="T61" fmla="*/ 1 h 838"/>
                <a:gd name="T62" fmla="*/ 596 w 1077"/>
                <a:gd name="T63" fmla="*/ 1 h 838"/>
                <a:gd name="T64" fmla="*/ 595 w 1077"/>
                <a:gd name="T65" fmla="*/ 1 h 838"/>
                <a:gd name="T66" fmla="*/ 595 w 1077"/>
                <a:gd name="T67" fmla="*/ 2 h 838"/>
                <a:gd name="T68" fmla="*/ 595 w 1077"/>
                <a:gd name="T69" fmla="*/ 2 h 838"/>
                <a:gd name="T70" fmla="*/ 594 w 1077"/>
                <a:gd name="T71" fmla="*/ 2 h 838"/>
                <a:gd name="T72" fmla="*/ 594 w 1077"/>
                <a:gd name="T73" fmla="*/ 2 h 838"/>
                <a:gd name="T74" fmla="*/ 594 w 1077"/>
                <a:gd name="T75" fmla="*/ 2 h 838"/>
                <a:gd name="T76" fmla="*/ 593 w 1077"/>
                <a:gd name="T77" fmla="*/ 2 h 838"/>
                <a:gd name="T78" fmla="*/ 593 w 1077"/>
                <a:gd name="T79" fmla="*/ 2 h 838"/>
                <a:gd name="T80" fmla="*/ 592 w 1077"/>
                <a:gd name="T81" fmla="*/ 2 h 838"/>
                <a:gd name="T82" fmla="*/ 592 w 1077"/>
                <a:gd name="T83" fmla="*/ 2 h 838"/>
                <a:gd name="T84" fmla="*/ 592 w 1077"/>
                <a:gd name="T85" fmla="*/ 2 h 838"/>
                <a:gd name="T86" fmla="*/ 591 w 1077"/>
                <a:gd name="T87" fmla="*/ 2 h 838"/>
                <a:gd name="T88" fmla="*/ 591 w 1077"/>
                <a:gd name="T89" fmla="*/ 2 h 838"/>
                <a:gd name="T90" fmla="*/ 590 w 1077"/>
                <a:gd name="T91" fmla="*/ 2 h 838"/>
                <a:gd name="T92" fmla="*/ 589 w 1077"/>
                <a:gd name="T93" fmla="*/ 2 h 838"/>
                <a:gd name="T94" fmla="*/ 336 w 1077"/>
                <a:gd name="T95" fmla="*/ 838 h 838"/>
                <a:gd name="T96" fmla="*/ 611 w 1077"/>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7" h="838">
                  <a:moveTo>
                    <a:pt x="611" y="0"/>
                  </a:moveTo>
                  <a:cubicBezTo>
                    <a:pt x="610" y="0"/>
                    <a:pt x="609" y="0"/>
                    <a:pt x="608" y="0"/>
                  </a:cubicBezTo>
                  <a:cubicBezTo>
                    <a:pt x="608" y="0"/>
                    <a:pt x="608" y="0"/>
                    <a:pt x="608" y="0"/>
                  </a:cubicBezTo>
                  <a:cubicBezTo>
                    <a:pt x="608" y="0"/>
                    <a:pt x="608" y="0"/>
                    <a:pt x="608" y="0"/>
                  </a:cubicBezTo>
                  <a:cubicBezTo>
                    <a:pt x="608" y="0"/>
                    <a:pt x="608" y="0"/>
                    <a:pt x="608" y="0"/>
                  </a:cubicBezTo>
                  <a:cubicBezTo>
                    <a:pt x="607" y="0"/>
                    <a:pt x="607" y="0"/>
                    <a:pt x="607" y="0"/>
                  </a:cubicBezTo>
                  <a:cubicBezTo>
                    <a:pt x="607" y="0"/>
                    <a:pt x="607" y="0"/>
                    <a:pt x="607" y="0"/>
                  </a:cubicBezTo>
                  <a:cubicBezTo>
                    <a:pt x="607" y="0"/>
                    <a:pt x="607" y="0"/>
                    <a:pt x="607" y="0"/>
                  </a:cubicBezTo>
                  <a:cubicBezTo>
                    <a:pt x="607" y="0"/>
                    <a:pt x="607" y="0"/>
                    <a:pt x="607" y="0"/>
                  </a:cubicBezTo>
                  <a:cubicBezTo>
                    <a:pt x="607" y="0"/>
                    <a:pt x="607"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1"/>
                  </a:cubicBezTo>
                  <a:cubicBezTo>
                    <a:pt x="604" y="1"/>
                    <a:pt x="604" y="1"/>
                    <a:pt x="603" y="1"/>
                  </a:cubicBezTo>
                  <a:cubicBezTo>
                    <a:pt x="603" y="1"/>
                    <a:pt x="603" y="1"/>
                    <a:pt x="603" y="1"/>
                  </a:cubicBezTo>
                  <a:cubicBezTo>
                    <a:pt x="603" y="1"/>
                    <a:pt x="603" y="1"/>
                    <a:pt x="603" y="1"/>
                  </a:cubicBezTo>
                  <a:cubicBezTo>
                    <a:pt x="603" y="1"/>
                    <a:pt x="603" y="1"/>
                    <a:pt x="603" y="1"/>
                  </a:cubicBezTo>
                  <a:cubicBezTo>
                    <a:pt x="603" y="1"/>
                    <a:pt x="603" y="1"/>
                    <a:pt x="603" y="1"/>
                  </a:cubicBezTo>
                  <a:cubicBezTo>
                    <a:pt x="603" y="1"/>
                    <a:pt x="602" y="1"/>
                    <a:pt x="602" y="1"/>
                  </a:cubicBezTo>
                  <a:cubicBezTo>
                    <a:pt x="602" y="1"/>
                    <a:pt x="602" y="1"/>
                    <a:pt x="602" y="1"/>
                  </a:cubicBezTo>
                  <a:cubicBezTo>
                    <a:pt x="602" y="1"/>
                    <a:pt x="602" y="1"/>
                    <a:pt x="602" y="1"/>
                  </a:cubicBezTo>
                  <a:cubicBezTo>
                    <a:pt x="602" y="1"/>
                    <a:pt x="602" y="1"/>
                    <a:pt x="602" y="1"/>
                  </a:cubicBezTo>
                  <a:cubicBezTo>
                    <a:pt x="602"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0" y="1"/>
                    <a:pt x="600" y="1"/>
                    <a:pt x="600" y="1"/>
                  </a:cubicBezTo>
                  <a:cubicBezTo>
                    <a:pt x="600" y="1"/>
                    <a:pt x="600" y="1"/>
                    <a:pt x="600" y="1"/>
                  </a:cubicBezTo>
                  <a:cubicBezTo>
                    <a:pt x="600" y="1"/>
                    <a:pt x="600" y="1"/>
                    <a:pt x="600" y="1"/>
                  </a:cubicBezTo>
                  <a:cubicBezTo>
                    <a:pt x="600" y="1"/>
                    <a:pt x="600" y="1"/>
                    <a:pt x="600" y="1"/>
                  </a:cubicBezTo>
                  <a:cubicBezTo>
                    <a:pt x="600" y="1"/>
                    <a:pt x="600"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7" y="1"/>
                    <a:pt x="597" y="1"/>
                    <a:pt x="597" y="1"/>
                  </a:cubicBezTo>
                  <a:cubicBezTo>
                    <a:pt x="597" y="1"/>
                    <a:pt x="597" y="1"/>
                    <a:pt x="597" y="1"/>
                  </a:cubicBezTo>
                  <a:cubicBezTo>
                    <a:pt x="597" y="1"/>
                    <a:pt x="597" y="1"/>
                    <a:pt x="597" y="1"/>
                  </a:cubicBezTo>
                  <a:cubicBezTo>
                    <a:pt x="597" y="1"/>
                    <a:pt x="597" y="1"/>
                    <a:pt x="597" y="1"/>
                  </a:cubicBezTo>
                  <a:cubicBezTo>
                    <a:pt x="597" y="1"/>
                    <a:pt x="597" y="1"/>
                    <a:pt x="597"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5" y="1"/>
                    <a:pt x="595" y="1"/>
                  </a:cubicBezTo>
                  <a:cubicBezTo>
                    <a:pt x="595" y="1"/>
                    <a:pt x="595" y="2"/>
                    <a:pt x="595" y="2"/>
                  </a:cubicBezTo>
                  <a:cubicBezTo>
                    <a:pt x="595" y="2"/>
                    <a:pt x="595" y="2"/>
                    <a:pt x="595" y="2"/>
                  </a:cubicBezTo>
                  <a:cubicBezTo>
                    <a:pt x="595" y="2"/>
                    <a:pt x="595" y="2"/>
                    <a:pt x="595" y="2"/>
                  </a:cubicBezTo>
                  <a:cubicBezTo>
                    <a:pt x="595" y="2"/>
                    <a:pt x="595" y="2"/>
                    <a:pt x="595" y="2"/>
                  </a:cubicBezTo>
                  <a:cubicBezTo>
                    <a:pt x="595" y="2"/>
                    <a:pt x="595" y="2"/>
                    <a:pt x="595"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3" y="2"/>
                    <a:pt x="593" y="2"/>
                  </a:cubicBezTo>
                  <a:cubicBezTo>
                    <a:pt x="593" y="2"/>
                    <a:pt x="593" y="2"/>
                    <a:pt x="593" y="2"/>
                  </a:cubicBezTo>
                  <a:cubicBezTo>
                    <a:pt x="593" y="2"/>
                    <a:pt x="593" y="2"/>
                    <a:pt x="593" y="2"/>
                  </a:cubicBezTo>
                  <a:cubicBezTo>
                    <a:pt x="593" y="2"/>
                    <a:pt x="593" y="2"/>
                    <a:pt x="593" y="2"/>
                  </a:cubicBezTo>
                  <a:cubicBezTo>
                    <a:pt x="593" y="2"/>
                    <a:pt x="593" y="2"/>
                    <a:pt x="593"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1" y="2"/>
                    <a:pt x="591" y="2"/>
                  </a:cubicBezTo>
                  <a:cubicBezTo>
                    <a:pt x="591" y="2"/>
                    <a:pt x="591" y="2"/>
                    <a:pt x="591" y="2"/>
                  </a:cubicBezTo>
                  <a:cubicBezTo>
                    <a:pt x="591" y="2"/>
                    <a:pt x="591" y="2"/>
                    <a:pt x="591" y="2"/>
                  </a:cubicBezTo>
                  <a:cubicBezTo>
                    <a:pt x="591" y="2"/>
                    <a:pt x="591" y="2"/>
                    <a:pt x="591" y="2"/>
                  </a:cubicBezTo>
                  <a:cubicBezTo>
                    <a:pt x="591" y="2"/>
                    <a:pt x="590" y="2"/>
                    <a:pt x="590" y="2"/>
                  </a:cubicBezTo>
                  <a:cubicBezTo>
                    <a:pt x="590" y="2"/>
                    <a:pt x="590" y="2"/>
                    <a:pt x="590" y="2"/>
                  </a:cubicBezTo>
                  <a:cubicBezTo>
                    <a:pt x="590" y="2"/>
                    <a:pt x="590" y="2"/>
                    <a:pt x="589" y="2"/>
                  </a:cubicBezTo>
                  <a:cubicBezTo>
                    <a:pt x="589" y="2"/>
                    <a:pt x="589" y="2"/>
                    <a:pt x="589" y="2"/>
                  </a:cubicBezTo>
                  <a:cubicBezTo>
                    <a:pt x="393" y="35"/>
                    <a:pt x="130" y="330"/>
                    <a:pt x="0" y="790"/>
                  </a:cubicBezTo>
                  <a:cubicBezTo>
                    <a:pt x="101" y="821"/>
                    <a:pt x="215" y="838"/>
                    <a:pt x="336" y="838"/>
                  </a:cubicBezTo>
                  <a:cubicBezTo>
                    <a:pt x="745" y="838"/>
                    <a:pt x="1077" y="622"/>
                    <a:pt x="1077" y="400"/>
                  </a:cubicBezTo>
                  <a:cubicBezTo>
                    <a:pt x="1077" y="233"/>
                    <a:pt x="875" y="70"/>
                    <a:pt x="611"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5" name="Oval 40">
            <a:extLst>
              <a:ext uri="{FF2B5EF4-FFF2-40B4-BE49-F238E27FC236}">
                <a16:creationId xmlns:a16="http://schemas.microsoft.com/office/drawing/2014/main" id="{B624A6A4-2E3A-47D4-8E00-6FF93E903C6C}"/>
              </a:ext>
            </a:extLst>
          </p:cNvPr>
          <p:cNvSpPr/>
          <p:nvPr/>
        </p:nvSpPr>
        <p:spPr>
          <a:xfrm>
            <a:off x="4150883" y="5410378"/>
            <a:ext cx="3890234" cy="806186"/>
          </a:xfrm>
          <a:prstGeom prst="ellipse">
            <a:avLst/>
          </a:prstGeom>
          <a:solidFill>
            <a:srgbClr val="000000">
              <a:alpha val="3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6" name="TextBox 44">
            <a:extLst>
              <a:ext uri="{FF2B5EF4-FFF2-40B4-BE49-F238E27FC236}">
                <a16:creationId xmlns:a16="http://schemas.microsoft.com/office/drawing/2014/main" id="{E20B4C50-AAD8-402A-836A-DA9C0F976361}"/>
              </a:ext>
            </a:extLst>
          </p:cNvPr>
          <p:cNvSpPr txBox="1"/>
          <p:nvPr/>
        </p:nvSpPr>
        <p:spPr>
          <a:xfrm>
            <a:off x="144301" y="3705366"/>
            <a:ext cx="4138139" cy="874407"/>
          </a:xfrm>
          <a:prstGeom prst="rect">
            <a:avLst/>
          </a:prstGeom>
          <a:noFill/>
        </p:spPr>
        <p:txBody>
          <a:bodyPr wrap="square" rtlCol="0">
            <a:spAutoFit/>
          </a:bodyPr>
          <a:lstStyle/>
          <a:p>
            <a:pPr>
              <a:lnSpc>
                <a:spcPct val="150000"/>
              </a:lnSpc>
            </a:pPr>
            <a:r>
              <a:rPr lang="pt-BR" b="1" dirty="0">
                <a:solidFill>
                  <a:schemeClr val="tx1">
                    <a:lumMod val="75000"/>
                    <a:lumOff val="25000"/>
                  </a:schemeClr>
                </a:solidFill>
              </a:rPr>
              <a:t>De origem eletrônica: sensores, transmissores;</a:t>
            </a:r>
            <a:endParaRPr lang="pt-BR" dirty="0">
              <a:solidFill>
                <a:schemeClr val="tx1">
                  <a:lumMod val="75000"/>
                  <a:lumOff val="25000"/>
                </a:schemeClr>
              </a:solidFill>
            </a:endParaRPr>
          </a:p>
        </p:txBody>
      </p:sp>
      <p:sp>
        <p:nvSpPr>
          <p:cNvPr id="9" name="TextBox 44">
            <a:extLst>
              <a:ext uri="{FF2B5EF4-FFF2-40B4-BE49-F238E27FC236}">
                <a16:creationId xmlns:a16="http://schemas.microsoft.com/office/drawing/2014/main" id="{0DB86EE3-486D-EC7E-088A-B267ACF8C31B}"/>
              </a:ext>
            </a:extLst>
          </p:cNvPr>
          <p:cNvSpPr txBox="1"/>
          <p:nvPr/>
        </p:nvSpPr>
        <p:spPr>
          <a:xfrm>
            <a:off x="8496896" y="566234"/>
            <a:ext cx="3379971" cy="2120902"/>
          </a:xfrm>
          <a:prstGeom prst="rect">
            <a:avLst/>
          </a:prstGeom>
          <a:noFill/>
        </p:spPr>
        <p:txBody>
          <a:bodyPr wrap="square" rtlCol="0">
            <a:spAutoFit/>
          </a:bodyPr>
          <a:lstStyle/>
          <a:p>
            <a:pPr>
              <a:lnSpc>
                <a:spcPct val="150000"/>
              </a:lnSpc>
            </a:pPr>
            <a:r>
              <a:rPr lang="pt-BR" b="1" dirty="0">
                <a:solidFill>
                  <a:schemeClr val="bg1">
                    <a:lumMod val="75000"/>
                  </a:schemeClr>
                </a:solidFill>
              </a:rPr>
              <a:t>De origem elétrica: fiação abertas, painéis, fusíveis, tomadas, contadoras, botoeiras, motores, luminárias, </a:t>
            </a:r>
            <a:r>
              <a:rPr lang="pt-BR" b="1" dirty="0" err="1">
                <a:solidFill>
                  <a:schemeClr val="bg1">
                    <a:lumMod val="75000"/>
                  </a:schemeClr>
                </a:solidFill>
              </a:rPr>
              <a:t>etc</a:t>
            </a:r>
            <a:r>
              <a:rPr lang="pt-BR" b="1" dirty="0">
                <a:solidFill>
                  <a:schemeClr val="bg1">
                    <a:lumMod val="75000"/>
                  </a:schemeClr>
                </a:solidFill>
              </a:rPr>
              <a:t>;</a:t>
            </a:r>
          </a:p>
        </p:txBody>
      </p:sp>
      <p:sp>
        <p:nvSpPr>
          <p:cNvPr id="10" name="矩形 50">
            <a:extLst>
              <a:ext uri="{FF2B5EF4-FFF2-40B4-BE49-F238E27FC236}">
                <a16:creationId xmlns:a16="http://schemas.microsoft.com/office/drawing/2014/main" id="{6E9EFCD4-44D6-5194-1F6C-891D6C098E8F}"/>
              </a:ext>
            </a:extLst>
          </p:cNvPr>
          <p:cNvSpPr/>
          <p:nvPr/>
        </p:nvSpPr>
        <p:spPr>
          <a:xfrm>
            <a:off x="259600" y="3576285"/>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 name="TextBox 44">
            <a:extLst>
              <a:ext uri="{FF2B5EF4-FFF2-40B4-BE49-F238E27FC236}">
                <a16:creationId xmlns:a16="http://schemas.microsoft.com/office/drawing/2014/main" id="{D8C59BD0-06C7-1A7F-EEAE-26FCD44F08B3}"/>
              </a:ext>
            </a:extLst>
          </p:cNvPr>
          <p:cNvSpPr txBox="1"/>
          <p:nvPr/>
        </p:nvSpPr>
        <p:spPr>
          <a:xfrm>
            <a:off x="315133" y="407804"/>
            <a:ext cx="3475688" cy="2536400"/>
          </a:xfrm>
          <a:prstGeom prst="rect">
            <a:avLst/>
          </a:prstGeom>
          <a:noFill/>
        </p:spPr>
        <p:txBody>
          <a:bodyPr wrap="square" rtlCol="0">
            <a:spAutoFit/>
          </a:bodyPr>
          <a:lstStyle/>
          <a:p>
            <a:pPr>
              <a:lnSpc>
                <a:spcPct val="150000"/>
              </a:lnSpc>
            </a:pPr>
            <a:r>
              <a:rPr lang="pt-BR" b="1" dirty="0">
                <a:solidFill>
                  <a:schemeClr val="bg1">
                    <a:lumMod val="75000"/>
                  </a:schemeClr>
                </a:solidFill>
              </a:rPr>
              <a:t>Nas áreas classificadas, é possível encontrar diferentes fontes de ignição capazes de iniciar uma deflagração, sendo as mais conhecidas as seguintes:</a:t>
            </a:r>
          </a:p>
        </p:txBody>
      </p:sp>
    </p:spTree>
    <p:extLst>
      <p:ext uri="{BB962C8B-B14F-4D97-AF65-F5344CB8AC3E}">
        <p14:creationId xmlns:p14="http://schemas.microsoft.com/office/powerpoint/2010/main" val="14650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2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BCDEE77-B075-AD4B-75CC-ACAEBB43FE2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38">
            <a:extLst>
              <a:ext uri="{FF2B5EF4-FFF2-40B4-BE49-F238E27FC236}">
                <a16:creationId xmlns:a16="http://schemas.microsoft.com/office/drawing/2014/main" id="{E63BBE0E-D3FD-4CB5-9364-5826E5FD5615}"/>
              </a:ext>
            </a:extLst>
          </p:cNvPr>
          <p:cNvGrpSpPr/>
          <p:nvPr/>
        </p:nvGrpSpPr>
        <p:grpSpPr>
          <a:xfrm>
            <a:off x="4541940" y="3412852"/>
            <a:ext cx="2036081" cy="1785975"/>
            <a:chOff x="4311414" y="3089002"/>
            <a:chExt cx="2036081" cy="1785975"/>
          </a:xfrm>
        </p:grpSpPr>
        <p:sp>
          <p:nvSpPr>
            <p:cNvPr id="5" name="Freeform 5">
              <a:extLst>
                <a:ext uri="{FF2B5EF4-FFF2-40B4-BE49-F238E27FC236}">
                  <a16:creationId xmlns:a16="http://schemas.microsoft.com/office/drawing/2014/main" id="{A4EC2402-59A6-4B43-8F8E-4D595BEAE66C}"/>
                </a:ext>
              </a:extLst>
            </p:cNvPr>
            <p:cNvSpPr>
              <a:spLocks/>
            </p:cNvSpPr>
            <p:nvPr/>
          </p:nvSpPr>
          <p:spPr bwMode="auto">
            <a:xfrm>
              <a:off x="4892340" y="3117423"/>
              <a:ext cx="1455155" cy="1757554"/>
            </a:xfrm>
            <a:custGeom>
              <a:avLst/>
              <a:gdLst>
                <a:gd name="T0" fmla="*/ 1021 w 1039"/>
                <a:gd name="T1" fmla="*/ 165 h 1254"/>
                <a:gd name="T2" fmla="*/ 1039 w 1039"/>
                <a:gd name="T3" fmla="*/ 0 h 1254"/>
                <a:gd name="T4" fmla="*/ 0 w 1039"/>
                <a:gd name="T5" fmla="*/ 611 h 1254"/>
                <a:gd name="T6" fmla="*/ 302 w 1039"/>
                <a:gd name="T7" fmla="*/ 1192 h 1254"/>
                <a:gd name="T8" fmla="*/ 1021 w 1039"/>
                <a:gd name="T9" fmla="*/ 165 h 1254"/>
              </a:gdLst>
              <a:ahLst/>
              <a:cxnLst>
                <a:cxn ang="0">
                  <a:pos x="T0" y="T1"/>
                </a:cxn>
                <a:cxn ang="0">
                  <a:pos x="T2" y="T3"/>
                </a:cxn>
                <a:cxn ang="0">
                  <a:pos x="T4" y="T5"/>
                </a:cxn>
                <a:cxn ang="0">
                  <a:pos x="T6" y="T7"/>
                </a:cxn>
                <a:cxn ang="0">
                  <a:pos x="T8" y="T9"/>
                </a:cxn>
              </a:cxnLst>
              <a:rect l="0" t="0" r="r" b="b"/>
              <a:pathLst>
                <a:path w="1039" h="1254">
                  <a:moveTo>
                    <a:pt x="1021" y="165"/>
                  </a:moveTo>
                  <a:cubicBezTo>
                    <a:pt x="1029" y="108"/>
                    <a:pt x="1035" y="53"/>
                    <a:pt x="1039" y="0"/>
                  </a:cubicBezTo>
                  <a:cubicBezTo>
                    <a:pt x="0" y="611"/>
                    <a:pt x="0" y="611"/>
                    <a:pt x="0" y="611"/>
                  </a:cubicBezTo>
                  <a:cubicBezTo>
                    <a:pt x="33" y="1001"/>
                    <a:pt x="152" y="1144"/>
                    <a:pt x="302" y="1192"/>
                  </a:cubicBezTo>
                  <a:cubicBezTo>
                    <a:pt x="493" y="1254"/>
                    <a:pt x="937" y="790"/>
                    <a:pt x="1021" y="165"/>
                  </a:cubicBezTo>
                </a:path>
              </a:pathLst>
            </a:custGeom>
            <a:solidFill>
              <a:srgbClr val="FB7B7B">
                <a:lumMod val="50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 name="Freeform 6">
              <a:extLst>
                <a:ext uri="{FF2B5EF4-FFF2-40B4-BE49-F238E27FC236}">
                  <a16:creationId xmlns:a16="http://schemas.microsoft.com/office/drawing/2014/main" id="{E1234D40-5222-427D-8148-4427C1896392}"/>
                </a:ext>
              </a:extLst>
            </p:cNvPr>
            <p:cNvSpPr>
              <a:spLocks/>
            </p:cNvSpPr>
            <p:nvPr/>
          </p:nvSpPr>
          <p:spPr bwMode="auto">
            <a:xfrm>
              <a:off x="4311414" y="3089002"/>
              <a:ext cx="2036081" cy="884461"/>
            </a:xfrm>
            <a:custGeom>
              <a:avLst/>
              <a:gdLst>
                <a:gd name="T0" fmla="*/ 1453 w 1453"/>
                <a:gd name="T1" fmla="*/ 20 h 631"/>
                <a:gd name="T2" fmla="*/ 1090 w 1453"/>
                <a:gd name="T3" fmla="*/ 0 h 631"/>
                <a:gd name="T4" fmla="*/ 24 w 1453"/>
                <a:gd name="T5" fmla="*/ 370 h 631"/>
                <a:gd name="T6" fmla="*/ 414 w 1453"/>
                <a:gd name="T7" fmla="*/ 631 h 631"/>
                <a:gd name="T8" fmla="*/ 414 w 1453"/>
                <a:gd name="T9" fmla="*/ 631 h 631"/>
                <a:gd name="T10" fmla="*/ 1453 w 1453"/>
                <a:gd name="T11" fmla="*/ 20 h 631"/>
                <a:gd name="T12" fmla="*/ 1453 w 1453"/>
                <a:gd name="T13" fmla="*/ 20 h 631"/>
              </a:gdLst>
              <a:ahLst/>
              <a:cxnLst>
                <a:cxn ang="0">
                  <a:pos x="T0" y="T1"/>
                </a:cxn>
                <a:cxn ang="0">
                  <a:pos x="T2" y="T3"/>
                </a:cxn>
                <a:cxn ang="0">
                  <a:pos x="T4" y="T5"/>
                </a:cxn>
                <a:cxn ang="0">
                  <a:pos x="T6" y="T7"/>
                </a:cxn>
                <a:cxn ang="0">
                  <a:pos x="T8" y="T9"/>
                </a:cxn>
                <a:cxn ang="0">
                  <a:pos x="T10" y="T11"/>
                </a:cxn>
                <a:cxn ang="0">
                  <a:pos x="T12" y="T13"/>
                </a:cxn>
              </a:cxnLst>
              <a:rect l="0" t="0" r="r" b="b"/>
              <a:pathLst>
                <a:path w="1453" h="631">
                  <a:moveTo>
                    <a:pt x="1453" y="20"/>
                  </a:moveTo>
                  <a:cubicBezTo>
                    <a:pt x="1344" y="7"/>
                    <a:pt x="1223" y="0"/>
                    <a:pt x="1090" y="0"/>
                  </a:cubicBezTo>
                  <a:cubicBezTo>
                    <a:pt x="417" y="0"/>
                    <a:pt x="0" y="201"/>
                    <a:pt x="24" y="370"/>
                  </a:cubicBezTo>
                  <a:cubicBezTo>
                    <a:pt x="38" y="466"/>
                    <a:pt x="185" y="563"/>
                    <a:pt x="414" y="631"/>
                  </a:cubicBezTo>
                  <a:cubicBezTo>
                    <a:pt x="414" y="631"/>
                    <a:pt x="414" y="631"/>
                    <a:pt x="414" y="631"/>
                  </a:cubicBezTo>
                  <a:cubicBezTo>
                    <a:pt x="1453" y="20"/>
                    <a:pt x="1453" y="20"/>
                    <a:pt x="1453" y="20"/>
                  </a:cubicBezTo>
                  <a:cubicBezTo>
                    <a:pt x="1453" y="20"/>
                    <a:pt x="1453" y="20"/>
                    <a:pt x="1453" y="20"/>
                  </a:cubicBezTo>
                </a:path>
              </a:pathLst>
            </a:custGeom>
            <a:gradFill flip="none" rotWithShape="1">
              <a:gsLst>
                <a:gs pos="61000">
                  <a:srgbClr val="FB7B7B">
                    <a:lumMod val="75000"/>
                  </a:srgbClr>
                </a:gs>
                <a:gs pos="100000">
                  <a:srgbClr val="FB7B7B">
                    <a:lumMod val="60000"/>
                    <a:lumOff val="40000"/>
                  </a:srgbClr>
                </a:gs>
              </a:gsLst>
              <a:lin ang="7200000" scaled="0"/>
              <a:tileRect/>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 name="Freeform 7">
              <a:extLst>
                <a:ext uri="{FF2B5EF4-FFF2-40B4-BE49-F238E27FC236}">
                  <a16:creationId xmlns:a16="http://schemas.microsoft.com/office/drawing/2014/main" id="{A02D4606-51C1-4DAF-A836-7ACCEEBB2656}"/>
                </a:ext>
              </a:extLst>
            </p:cNvPr>
            <p:cNvSpPr>
              <a:spLocks/>
            </p:cNvSpPr>
            <p:nvPr/>
          </p:nvSpPr>
          <p:spPr bwMode="auto">
            <a:xfrm>
              <a:off x="4345519" y="3608537"/>
              <a:ext cx="916293" cy="1159577"/>
            </a:xfrm>
            <a:custGeom>
              <a:avLst/>
              <a:gdLst>
                <a:gd name="T0" fmla="*/ 390 w 654"/>
                <a:gd name="T1" fmla="*/ 260 h 827"/>
                <a:gd name="T2" fmla="*/ 0 w 654"/>
                <a:gd name="T3" fmla="*/ 0 h 827"/>
                <a:gd name="T4" fmla="*/ 654 w 654"/>
                <a:gd name="T5" fmla="*/ 827 h 827"/>
                <a:gd name="T6" fmla="*/ 390 w 654"/>
                <a:gd name="T7" fmla="*/ 260 h 827"/>
              </a:gdLst>
              <a:ahLst/>
              <a:cxnLst>
                <a:cxn ang="0">
                  <a:pos x="T0" y="T1"/>
                </a:cxn>
                <a:cxn ang="0">
                  <a:pos x="T2" y="T3"/>
                </a:cxn>
                <a:cxn ang="0">
                  <a:pos x="T4" y="T5"/>
                </a:cxn>
                <a:cxn ang="0">
                  <a:pos x="T6" y="T7"/>
                </a:cxn>
              </a:cxnLst>
              <a:rect l="0" t="0" r="r" b="b"/>
              <a:pathLst>
                <a:path w="654" h="827">
                  <a:moveTo>
                    <a:pt x="390" y="260"/>
                  </a:moveTo>
                  <a:cubicBezTo>
                    <a:pt x="162" y="192"/>
                    <a:pt x="14" y="95"/>
                    <a:pt x="0" y="0"/>
                  </a:cubicBezTo>
                  <a:cubicBezTo>
                    <a:pt x="58" y="376"/>
                    <a:pt x="312" y="687"/>
                    <a:pt x="654" y="827"/>
                  </a:cubicBezTo>
                  <a:cubicBezTo>
                    <a:pt x="522" y="767"/>
                    <a:pt x="420" y="616"/>
                    <a:pt x="390" y="260"/>
                  </a:cubicBezTo>
                </a:path>
              </a:pathLst>
            </a:custGeom>
            <a:solidFill>
              <a:srgbClr val="FB7B7B"/>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0" name="Group 39">
            <a:extLst>
              <a:ext uri="{FF2B5EF4-FFF2-40B4-BE49-F238E27FC236}">
                <a16:creationId xmlns:a16="http://schemas.microsoft.com/office/drawing/2014/main" id="{45A281B0-2E37-4BC4-89AB-40723A982FC2}"/>
              </a:ext>
            </a:extLst>
          </p:cNvPr>
          <p:cNvGrpSpPr/>
          <p:nvPr/>
        </p:nvGrpSpPr>
        <p:grpSpPr>
          <a:xfrm>
            <a:off x="5476422" y="3521989"/>
            <a:ext cx="2071322" cy="1680249"/>
            <a:chOff x="5245896" y="3198139"/>
            <a:chExt cx="2071322" cy="1680249"/>
          </a:xfrm>
        </p:grpSpPr>
        <p:sp>
          <p:nvSpPr>
            <p:cNvPr id="11" name="Freeform 8">
              <a:extLst>
                <a:ext uri="{FF2B5EF4-FFF2-40B4-BE49-F238E27FC236}">
                  <a16:creationId xmlns:a16="http://schemas.microsoft.com/office/drawing/2014/main" id="{E4848AEC-76DC-4CAB-9441-23B9D2986D9A}"/>
                </a:ext>
              </a:extLst>
            </p:cNvPr>
            <p:cNvSpPr>
              <a:spLocks/>
            </p:cNvSpPr>
            <p:nvPr/>
          </p:nvSpPr>
          <p:spPr bwMode="auto">
            <a:xfrm>
              <a:off x="5254991" y="3198139"/>
              <a:ext cx="2062227" cy="900377"/>
            </a:xfrm>
            <a:custGeom>
              <a:avLst/>
              <a:gdLst>
                <a:gd name="T0" fmla="*/ 1466 w 1472"/>
                <a:gd name="T1" fmla="*/ 292 h 642"/>
                <a:gd name="T2" fmla="*/ 1079 w 1472"/>
                <a:gd name="T3" fmla="*/ 0 h 642"/>
                <a:gd name="T4" fmla="*/ 0 w 1472"/>
                <a:gd name="T5" fmla="*/ 611 h 642"/>
                <a:gd name="T6" fmla="*/ 417 w 1472"/>
                <a:gd name="T7" fmla="*/ 642 h 642"/>
                <a:gd name="T8" fmla="*/ 1466 w 1472"/>
                <a:gd name="T9" fmla="*/ 292 h 642"/>
              </a:gdLst>
              <a:ahLst/>
              <a:cxnLst>
                <a:cxn ang="0">
                  <a:pos x="T0" y="T1"/>
                </a:cxn>
                <a:cxn ang="0">
                  <a:pos x="T2" y="T3"/>
                </a:cxn>
                <a:cxn ang="0">
                  <a:pos x="T4" y="T5"/>
                </a:cxn>
                <a:cxn ang="0">
                  <a:pos x="T6" y="T7"/>
                </a:cxn>
                <a:cxn ang="0">
                  <a:pos x="T8" y="T9"/>
                </a:cxn>
              </a:cxnLst>
              <a:rect l="0" t="0" r="r" b="b"/>
              <a:pathLst>
                <a:path w="1472" h="642">
                  <a:moveTo>
                    <a:pt x="1466" y="292"/>
                  </a:moveTo>
                  <a:cubicBezTo>
                    <a:pt x="1472" y="188"/>
                    <a:pt x="1341" y="74"/>
                    <a:pt x="1079" y="0"/>
                  </a:cubicBezTo>
                  <a:cubicBezTo>
                    <a:pt x="0" y="611"/>
                    <a:pt x="0" y="611"/>
                    <a:pt x="0" y="611"/>
                  </a:cubicBezTo>
                  <a:cubicBezTo>
                    <a:pt x="127" y="631"/>
                    <a:pt x="268" y="642"/>
                    <a:pt x="417" y="642"/>
                  </a:cubicBezTo>
                  <a:cubicBezTo>
                    <a:pt x="999" y="642"/>
                    <a:pt x="1455" y="468"/>
                    <a:pt x="1466" y="292"/>
                  </a:cubicBezTo>
                </a:path>
              </a:pathLst>
            </a:custGeom>
            <a:gradFill>
              <a:gsLst>
                <a:gs pos="49000">
                  <a:srgbClr val="FD6666">
                    <a:lumMod val="75000"/>
                  </a:srgbClr>
                </a:gs>
                <a:gs pos="100000">
                  <a:srgbClr val="FD6666">
                    <a:lumMod val="60000"/>
                    <a:lumOff val="40000"/>
                  </a:srgbClr>
                </a:gs>
              </a:gsLst>
              <a:lin ang="4200000" scaled="0"/>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2" name="Freeform 9">
              <a:extLst>
                <a:ext uri="{FF2B5EF4-FFF2-40B4-BE49-F238E27FC236}">
                  <a16:creationId xmlns:a16="http://schemas.microsoft.com/office/drawing/2014/main" id="{5A5F7356-A4EA-49AA-B9B2-6D8171BE214F}"/>
                </a:ext>
              </a:extLst>
            </p:cNvPr>
            <p:cNvSpPr>
              <a:spLocks/>
            </p:cNvSpPr>
            <p:nvPr/>
          </p:nvSpPr>
          <p:spPr bwMode="auto">
            <a:xfrm>
              <a:off x="5245896" y="3625591"/>
              <a:ext cx="2061091" cy="1252797"/>
            </a:xfrm>
            <a:custGeom>
              <a:avLst/>
              <a:gdLst>
                <a:gd name="T0" fmla="*/ 423 w 1471"/>
                <a:gd name="T1" fmla="*/ 337 h 894"/>
                <a:gd name="T2" fmla="*/ 0 w 1471"/>
                <a:gd name="T3" fmla="*/ 305 h 894"/>
                <a:gd name="T4" fmla="*/ 0 w 1471"/>
                <a:gd name="T5" fmla="*/ 305 h 894"/>
                <a:gd name="T6" fmla="*/ 0 w 1471"/>
                <a:gd name="T7" fmla="*/ 305 h 894"/>
                <a:gd name="T8" fmla="*/ 415 w 1471"/>
                <a:gd name="T9" fmla="*/ 894 h 894"/>
                <a:gd name="T10" fmla="*/ 1471 w 1471"/>
                <a:gd name="T11" fmla="*/ 0 h 894"/>
                <a:gd name="T12" fmla="*/ 423 w 1471"/>
                <a:gd name="T13" fmla="*/ 337 h 894"/>
              </a:gdLst>
              <a:ahLst/>
              <a:cxnLst>
                <a:cxn ang="0">
                  <a:pos x="T0" y="T1"/>
                </a:cxn>
                <a:cxn ang="0">
                  <a:pos x="T2" y="T3"/>
                </a:cxn>
                <a:cxn ang="0">
                  <a:pos x="T4" y="T5"/>
                </a:cxn>
                <a:cxn ang="0">
                  <a:pos x="T6" y="T7"/>
                </a:cxn>
                <a:cxn ang="0">
                  <a:pos x="T8" y="T9"/>
                </a:cxn>
                <a:cxn ang="0">
                  <a:pos x="T10" y="T11"/>
                </a:cxn>
                <a:cxn ang="0">
                  <a:pos x="T12" y="T13"/>
                </a:cxn>
              </a:cxnLst>
              <a:rect l="0" t="0" r="r" b="b"/>
              <a:pathLst>
                <a:path w="1471" h="894">
                  <a:moveTo>
                    <a:pt x="423" y="337"/>
                  </a:moveTo>
                  <a:cubicBezTo>
                    <a:pt x="272" y="337"/>
                    <a:pt x="129" y="325"/>
                    <a:pt x="0" y="305"/>
                  </a:cubicBezTo>
                  <a:cubicBezTo>
                    <a:pt x="0" y="305"/>
                    <a:pt x="0" y="305"/>
                    <a:pt x="0" y="305"/>
                  </a:cubicBezTo>
                  <a:cubicBezTo>
                    <a:pt x="0" y="305"/>
                    <a:pt x="0" y="305"/>
                    <a:pt x="0" y="305"/>
                  </a:cubicBezTo>
                  <a:cubicBezTo>
                    <a:pt x="33" y="755"/>
                    <a:pt x="252" y="894"/>
                    <a:pt x="415" y="894"/>
                  </a:cubicBezTo>
                  <a:cubicBezTo>
                    <a:pt x="946" y="894"/>
                    <a:pt x="1386" y="507"/>
                    <a:pt x="1471" y="0"/>
                  </a:cubicBezTo>
                  <a:cubicBezTo>
                    <a:pt x="1440" y="171"/>
                    <a:pt x="992" y="337"/>
                    <a:pt x="423" y="337"/>
                  </a:cubicBezTo>
                </a:path>
              </a:pathLst>
            </a:custGeom>
            <a:gradFill>
              <a:gsLst>
                <a:gs pos="65000">
                  <a:srgbClr val="970F1B"/>
                </a:gs>
                <a:gs pos="41000">
                  <a:srgbClr val="FD6666"/>
                </a:gs>
                <a:gs pos="100000">
                  <a:srgbClr val="FD6666">
                    <a:lumMod val="40000"/>
                    <a:lumOff val="60000"/>
                  </a:srgbClr>
                </a:gs>
              </a:gsLst>
              <a:lin ang="4200000" scaled="0"/>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13" name="Freeform 14">
            <a:extLst>
              <a:ext uri="{FF2B5EF4-FFF2-40B4-BE49-F238E27FC236}">
                <a16:creationId xmlns:a16="http://schemas.microsoft.com/office/drawing/2014/main" id="{E355216D-92D6-4971-90E0-2CD370503B47}"/>
              </a:ext>
            </a:extLst>
          </p:cNvPr>
          <p:cNvSpPr>
            <a:spLocks/>
          </p:cNvSpPr>
          <p:nvPr/>
        </p:nvSpPr>
        <p:spPr bwMode="auto">
          <a:xfrm>
            <a:off x="5234276" y="2243044"/>
            <a:ext cx="711662" cy="983366"/>
          </a:xfrm>
          <a:custGeom>
            <a:avLst/>
            <a:gdLst>
              <a:gd name="T0" fmla="*/ 508 w 508"/>
              <a:gd name="T1" fmla="*/ 0 h 702"/>
              <a:gd name="T2" fmla="*/ 508 w 508"/>
              <a:gd name="T3" fmla="*/ 0 h 702"/>
              <a:gd name="T4" fmla="*/ 0 w 508"/>
              <a:gd name="T5" fmla="*/ 702 h 702"/>
              <a:gd name="T6" fmla="*/ 0 w 508"/>
              <a:gd name="T7" fmla="*/ 702 h 702"/>
              <a:gd name="T8" fmla="*/ 508 w 508"/>
              <a:gd name="T9" fmla="*/ 0 h 702"/>
            </a:gdLst>
            <a:ahLst/>
            <a:cxnLst>
              <a:cxn ang="0">
                <a:pos x="T0" y="T1"/>
              </a:cxn>
              <a:cxn ang="0">
                <a:pos x="T2" y="T3"/>
              </a:cxn>
              <a:cxn ang="0">
                <a:pos x="T4" y="T5"/>
              </a:cxn>
              <a:cxn ang="0">
                <a:pos x="T6" y="T7"/>
              </a:cxn>
              <a:cxn ang="0">
                <a:pos x="T8" y="T9"/>
              </a:cxn>
            </a:cxnLst>
            <a:rect l="0" t="0" r="r" b="b"/>
            <a:pathLst>
              <a:path w="508" h="702">
                <a:moveTo>
                  <a:pt x="508" y="0"/>
                </a:moveTo>
                <a:cubicBezTo>
                  <a:pt x="508" y="0"/>
                  <a:pt x="508" y="0"/>
                  <a:pt x="508" y="0"/>
                </a:cubicBezTo>
                <a:cubicBezTo>
                  <a:pt x="312" y="89"/>
                  <a:pt x="112" y="372"/>
                  <a:pt x="0" y="702"/>
                </a:cubicBezTo>
                <a:cubicBezTo>
                  <a:pt x="0" y="702"/>
                  <a:pt x="0" y="702"/>
                  <a:pt x="0" y="702"/>
                </a:cubicBezTo>
                <a:cubicBezTo>
                  <a:pt x="112" y="371"/>
                  <a:pt x="312" y="88"/>
                  <a:pt x="508" y="0"/>
                </a:cubicBezTo>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14" name="Freeform 15">
            <a:extLst>
              <a:ext uri="{FF2B5EF4-FFF2-40B4-BE49-F238E27FC236}">
                <a16:creationId xmlns:a16="http://schemas.microsoft.com/office/drawing/2014/main" id="{FE1ADE13-69ED-4BB6-A211-D3B2EC8161D7}"/>
              </a:ext>
            </a:extLst>
          </p:cNvPr>
          <p:cNvSpPr>
            <a:spLocks noEditPoints="1"/>
          </p:cNvSpPr>
          <p:nvPr/>
        </p:nvSpPr>
        <p:spPr bwMode="auto">
          <a:xfrm>
            <a:off x="6407495" y="2287381"/>
            <a:ext cx="26148" cy="3410"/>
          </a:xfrm>
          <a:custGeom>
            <a:avLst/>
            <a:gdLst>
              <a:gd name="T0" fmla="*/ 0 w 19"/>
              <a:gd name="T1" fmla="*/ 2 h 2"/>
              <a:gd name="T2" fmla="*/ 1 w 19"/>
              <a:gd name="T3" fmla="*/ 2 h 2"/>
              <a:gd name="T4" fmla="*/ 2 w 19"/>
              <a:gd name="T5" fmla="*/ 2 h 2"/>
              <a:gd name="T6" fmla="*/ 2 w 19"/>
              <a:gd name="T7" fmla="*/ 2 h 2"/>
              <a:gd name="T8" fmla="*/ 3 w 19"/>
              <a:gd name="T9" fmla="*/ 2 h 2"/>
              <a:gd name="T10" fmla="*/ 3 w 19"/>
              <a:gd name="T11" fmla="*/ 2 h 2"/>
              <a:gd name="T12" fmla="*/ 4 w 19"/>
              <a:gd name="T13" fmla="*/ 2 h 2"/>
              <a:gd name="T14" fmla="*/ 4 w 19"/>
              <a:gd name="T15" fmla="*/ 2 h 2"/>
              <a:gd name="T16" fmla="*/ 4 w 19"/>
              <a:gd name="T17" fmla="*/ 2 h 2"/>
              <a:gd name="T18" fmla="*/ 5 w 19"/>
              <a:gd name="T19" fmla="*/ 2 h 2"/>
              <a:gd name="T20" fmla="*/ 5 w 19"/>
              <a:gd name="T21" fmla="*/ 2 h 2"/>
              <a:gd name="T22" fmla="*/ 6 w 19"/>
              <a:gd name="T23" fmla="*/ 2 h 2"/>
              <a:gd name="T24" fmla="*/ 6 w 19"/>
              <a:gd name="T25" fmla="*/ 2 h 2"/>
              <a:gd name="T26" fmla="*/ 6 w 19"/>
              <a:gd name="T27" fmla="*/ 2 h 2"/>
              <a:gd name="T28" fmla="*/ 7 w 19"/>
              <a:gd name="T29" fmla="*/ 1 h 2"/>
              <a:gd name="T30" fmla="*/ 7 w 19"/>
              <a:gd name="T31" fmla="*/ 1 h 2"/>
              <a:gd name="T32" fmla="*/ 7 w 19"/>
              <a:gd name="T33" fmla="*/ 1 h 2"/>
              <a:gd name="T34" fmla="*/ 8 w 19"/>
              <a:gd name="T35" fmla="*/ 1 h 2"/>
              <a:gd name="T36" fmla="*/ 8 w 19"/>
              <a:gd name="T37" fmla="*/ 1 h 2"/>
              <a:gd name="T38" fmla="*/ 9 w 19"/>
              <a:gd name="T39" fmla="*/ 1 h 2"/>
              <a:gd name="T40" fmla="*/ 9 w 19"/>
              <a:gd name="T41" fmla="*/ 1 h 2"/>
              <a:gd name="T42" fmla="*/ 9 w 19"/>
              <a:gd name="T43" fmla="*/ 1 h 2"/>
              <a:gd name="T44" fmla="*/ 10 w 19"/>
              <a:gd name="T45" fmla="*/ 1 h 2"/>
              <a:gd name="T46" fmla="*/ 10 w 19"/>
              <a:gd name="T47" fmla="*/ 1 h 2"/>
              <a:gd name="T48" fmla="*/ 10 w 19"/>
              <a:gd name="T49" fmla="*/ 1 h 2"/>
              <a:gd name="T50" fmla="*/ 11 w 19"/>
              <a:gd name="T51" fmla="*/ 1 h 2"/>
              <a:gd name="T52" fmla="*/ 11 w 19"/>
              <a:gd name="T53" fmla="*/ 1 h 2"/>
              <a:gd name="T54" fmla="*/ 12 w 19"/>
              <a:gd name="T55" fmla="*/ 1 h 2"/>
              <a:gd name="T56" fmla="*/ 12 w 19"/>
              <a:gd name="T57" fmla="*/ 1 h 2"/>
              <a:gd name="T58" fmla="*/ 12 w 19"/>
              <a:gd name="T59" fmla="*/ 1 h 2"/>
              <a:gd name="T60" fmla="*/ 13 w 19"/>
              <a:gd name="T61" fmla="*/ 1 h 2"/>
              <a:gd name="T62" fmla="*/ 13 w 19"/>
              <a:gd name="T63" fmla="*/ 1 h 2"/>
              <a:gd name="T64" fmla="*/ 14 w 19"/>
              <a:gd name="T65" fmla="*/ 1 h 2"/>
              <a:gd name="T66" fmla="*/ 14 w 19"/>
              <a:gd name="T67" fmla="*/ 1 h 2"/>
              <a:gd name="T68" fmla="*/ 14 w 19"/>
              <a:gd name="T69" fmla="*/ 1 h 2"/>
              <a:gd name="T70" fmla="*/ 15 w 19"/>
              <a:gd name="T71" fmla="*/ 0 h 2"/>
              <a:gd name="T72" fmla="*/ 16 w 19"/>
              <a:gd name="T73" fmla="*/ 0 h 2"/>
              <a:gd name="T74" fmla="*/ 16 w 19"/>
              <a:gd name="T75" fmla="*/ 0 h 2"/>
              <a:gd name="T76" fmla="*/ 16 w 19"/>
              <a:gd name="T77" fmla="*/ 0 h 2"/>
              <a:gd name="T78" fmla="*/ 17 w 19"/>
              <a:gd name="T79" fmla="*/ 0 h 2"/>
              <a:gd name="T80" fmla="*/ 17 w 19"/>
              <a:gd name="T81" fmla="*/ 0 h 2"/>
              <a:gd name="T82" fmla="*/ 17 w 19"/>
              <a:gd name="T83" fmla="*/ 0 h 2"/>
              <a:gd name="T84" fmla="*/ 18 w 19"/>
              <a:gd name="T85" fmla="*/ 0 h 2"/>
              <a:gd name="T86" fmla="*/ 18 w 19"/>
              <a:gd name="T87" fmla="*/ 0 h 2"/>
              <a:gd name="T88" fmla="*/ 19 w 19"/>
              <a:gd name="T89" fmla="*/ 0 h 2"/>
              <a:gd name="T90" fmla="*/ 19 w 19"/>
              <a:gd name="T9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4" y="2"/>
                </a:moveTo>
                <a:cubicBezTo>
                  <a:pt x="3" y="2"/>
                  <a:pt x="3" y="2"/>
                  <a:pt x="3" y="2"/>
                </a:cubicBezTo>
                <a:cubicBezTo>
                  <a:pt x="3" y="2"/>
                  <a:pt x="3" y="2"/>
                  <a:pt x="4" y="2"/>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5" y="2"/>
                </a:moveTo>
                <a:cubicBezTo>
                  <a:pt x="5" y="2"/>
                  <a:pt x="5" y="2"/>
                  <a:pt x="5" y="2"/>
                </a:cubicBezTo>
                <a:cubicBezTo>
                  <a:pt x="5" y="2"/>
                  <a:pt x="5" y="2"/>
                  <a:pt x="5" y="2"/>
                </a:cubicBezTo>
                <a:moveTo>
                  <a:pt x="6" y="2"/>
                </a:moveTo>
                <a:cubicBezTo>
                  <a:pt x="5" y="2"/>
                  <a:pt x="5" y="2"/>
                  <a:pt x="5" y="2"/>
                </a:cubicBezTo>
                <a:cubicBezTo>
                  <a:pt x="5" y="2"/>
                  <a:pt x="5" y="2"/>
                  <a:pt x="6" y="2"/>
                </a:cubicBezTo>
                <a:moveTo>
                  <a:pt x="6" y="2"/>
                </a:moveTo>
                <a:cubicBezTo>
                  <a:pt x="6" y="2"/>
                  <a:pt x="6" y="2"/>
                  <a:pt x="6" y="2"/>
                </a:cubicBezTo>
                <a:cubicBezTo>
                  <a:pt x="6" y="2"/>
                  <a:pt x="6" y="2"/>
                  <a:pt x="6" y="2"/>
                </a:cubicBezTo>
                <a:moveTo>
                  <a:pt x="6" y="2"/>
                </a:moveTo>
                <a:cubicBezTo>
                  <a:pt x="6" y="2"/>
                  <a:pt x="6" y="2"/>
                  <a:pt x="6" y="2"/>
                </a:cubicBezTo>
                <a:cubicBezTo>
                  <a:pt x="6" y="2"/>
                  <a:pt x="6" y="2"/>
                  <a:pt x="6" y="2"/>
                </a:cubicBezTo>
                <a:moveTo>
                  <a:pt x="7" y="1"/>
                </a:moveTo>
                <a:cubicBezTo>
                  <a:pt x="7" y="1"/>
                  <a:pt x="6" y="1"/>
                  <a:pt x="6" y="1"/>
                </a:cubicBezTo>
                <a:cubicBezTo>
                  <a:pt x="6" y="1"/>
                  <a:pt x="7" y="1"/>
                  <a:pt x="7" y="1"/>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10" y="1"/>
                </a:moveTo>
                <a:cubicBezTo>
                  <a:pt x="10" y="1"/>
                  <a:pt x="9" y="1"/>
                  <a:pt x="9" y="1"/>
                </a:cubicBezTo>
                <a:cubicBezTo>
                  <a:pt x="9"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1"/>
                </a:moveTo>
                <a:cubicBezTo>
                  <a:pt x="11" y="1"/>
                  <a:pt x="11" y="1"/>
                  <a:pt x="11" y="1"/>
                </a:cubicBezTo>
                <a:cubicBezTo>
                  <a:pt x="11" y="1"/>
                  <a:pt x="11" y="1"/>
                  <a:pt x="11" y="1"/>
                </a:cubicBezTo>
                <a:moveTo>
                  <a:pt x="12" y="1"/>
                </a:moveTo>
                <a:cubicBezTo>
                  <a:pt x="11" y="1"/>
                  <a:pt x="11" y="1"/>
                  <a:pt x="11" y="1"/>
                </a:cubicBezTo>
                <a:cubicBezTo>
                  <a:pt x="11" y="1"/>
                  <a:pt x="11" y="1"/>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2" y="1"/>
                  <a:pt x="12" y="1"/>
                </a:cubicBezTo>
                <a:cubicBezTo>
                  <a:pt x="12" y="1"/>
                  <a:pt x="13" y="1"/>
                  <a:pt x="13" y="1"/>
                </a:cubicBezTo>
                <a:moveTo>
                  <a:pt x="13" y="1"/>
                </a:moveTo>
                <a:cubicBezTo>
                  <a:pt x="13" y="1"/>
                  <a:pt x="13" y="1"/>
                  <a:pt x="13" y="1"/>
                </a:cubicBezTo>
                <a:cubicBezTo>
                  <a:pt x="13" y="1"/>
                  <a:pt x="13" y="1"/>
                  <a:pt x="13" y="1"/>
                </a:cubicBezTo>
                <a:moveTo>
                  <a:pt x="14" y="1"/>
                </a:moveTo>
                <a:cubicBezTo>
                  <a:pt x="14" y="1"/>
                  <a:pt x="13" y="1"/>
                  <a:pt x="13" y="1"/>
                </a:cubicBezTo>
                <a:cubicBezTo>
                  <a:pt x="13"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5" y="0"/>
                </a:moveTo>
                <a:cubicBezTo>
                  <a:pt x="15" y="0"/>
                  <a:pt x="15" y="0"/>
                  <a:pt x="15" y="1"/>
                </a:cubicBezTo>
                <a:cubicBezTo>
                  <a:pt x="15" y="0"/>
                  <a:pt x="15" y="0"/>
                  <a:pt x="15" y="0"/>
                </a:cubicBezTo>
                <a:moveTo>
                  <a:pt x="16" y="0"/>
                </a:moveTo>
                <a:cubicBezTo>
                  <a:pt x="16" y="0"/>
                  <a:pt x="15" y="0"/>
                  <a:pt x="15" y="0"/>
                </a:cubicBezTo>
                <a:cubicBezTo>
                  <a:pt x="15" y="0"/>
                  <a:pt x="15"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7" y="0"/>
                </a:moveTo>
                <a:cubicBezTo>
                  <a:pt x="17" y="0"/>
                  <a:pt x="17" y="0"/>
                  <a:pt x="16"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8" y="0"/>
                </a:moveTo>
                <a:cubicBezTo>
                  <a:pt x="18" y="0"/>
                  <a:pt x="18" y="0"/>
                  <a:pt x="17" y="0"/>
                </a:cubicBezTo>
                <a:cubicBezTo>
                  <a:pt x="18" y="0"/>
                  <a:pt x="18" y="0"/>
                  <a:pt x="18" y="0"/>
                </a:cubicBezTo>
                <a:moveTo>
                  <a:pt x="18" y="0"/>
                </a:moveTo>
                <a:cubicBezTo>
                  <a:pt x="18" y="0"/>
                  <a:pt x="18" y="0"/>
                  <a:pt x="18" y="0"/>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cubicBezTo>
                  <a:pt x="19" y="0"/>
                  <a:pt x="19" y="0"/>
                  <a:pt x="19" y="0"/>
                </a:cubicBezTo>
                <a:cubicBezTo>
                  <a:pt x="19" y="0"/>
                  <a:pt x="19" y="0"/>
                  <a:pt x="19"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15" name="Group 37">
            <a:extLst>
              <a:ext uri="{FF2B5EF4-FFF2-40B4-BE49-F238E27FC236}">
                <a16:creationId xmlns:a16="http://schemas.microsoft.com/office/drawing/2014/main" id="{F9BC98FE-941D-4901-8340-0EEDB710B60A}"/>
              </a:ext>
            </a:extLst>
          </p:cNvPr>
          <p:cNvGrpSpPr/>
          <p:nvPr/>
        </p:nvGrpSpPr>
        <p:grpSpPr>
          <a:xfrm>
            <a:off x="4568088" y="2190750"/>
            <a:ext cx="2015617" cy="1710943"/>
            <a:chOff x="4337562" y="1866900"/>
            <a:chExt cx="2015617" cy="1710943"/>
          </a:xfrm>
        </p:grpSpPr>
        <p:sp>
          <p:nvSpPr>
            <p:cNvPr id="16" name="Freeform 10">
              <a:extLst>
                <a:ext uri="{FF2B5EF4-FFF2-40B4-BE49-F238E27FC236}">
                  <a16:creationId xmlns:a16="http://schemas.microsoft.com/office/drawing/2014/main" id="{EF42994E-2D84-4F7A-A5BC-F0C307ECD42C}"/>
                </a:ext>
              </a:extLst>
            </p:cNvPr>
            <p:cNvSpPr>
              <a:spLocks/>
            </p:cNvSpPr>
            <p:nvPr/>
          </p:nvSpPr>
          <p:spPr bwMode="auto">
            <a:xfrm>
              <a:off x="4337562" y="1878268"/>
              <a:ext cx="1527913" cy="1699575"/>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path>
              </a:pathLst>
            </a:custGeom>
            <a:solidFill>
              <a:srgbClr val="B80006"/>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1">
              <a:extLst>
                <a:ext uri="{FF2B5EF4-FFF2-40B4-BE49-F238E27FC236}">
                  <a16:creationId xmlns:a16="http://schemas.microsoft.com/office/drawing/2014/main" id="{7275C862-9817-4987-9602-A1C1D2A27D8F}"/>
                </a:ext>
              </a:extLst>
            </p:cNvPr>
            <p:cNvSpPr>
              <a:spLocks/>
            </p:cNvSpPr>
            <p:nvPr/>
          </p:nvSpPr>
          <p:spPr bwMode="auto">
            <a:xfrm>
              <a:off x="4877561" y="1866900"/>
              <a:ext cx="1475618" cy="1710943"/>
            </a:xfrm>
            <a:custGeom>
              <a:avLst/>
              <a:gdLst>
                <a:gd name="T0" fmla="*/ 0 w 1053"/>
                <a:gd name="T1" fmla="*/ 1221 h 1221"/>
                <a:gd name="T2" fmla="*/ 1053 w 1053"/>
                <a:gd name="T3" fmla="*/ 590 h 1221"/>
                <a:gd name="T4" fmla="*/ 710 w 1053"/>
                <a:gd name="T5" fmla="*/ 8 h 1221"/>
                <a:gd name="T6" fmla="*/ 0 w 1053"/>
                <a:gd name="T7" fmla="*/ 1221 h 1221"/>
              </a:gdLst>
              <a:ahLst/>
              <a:cxnLst>
                <a:cxn ang="0">
                  <a:pos x="T0" y="T1"/>
                </a:cxn>
                <a:cxn ang="0">
                  <a:pos x="T2" y="T3"/>
                </a:cxn>
                <a:cxn ang="0">
                  <a:pos x="T4" y="T5"/>
                </a:cxn>
                <a:cxn ang="0">
                  <a:pos x="T6" y="T7"/>
                </a:cxn>
              </a:cxnLst>
              <a:rect l="0" t="0" r="r" b="b"/>
              <a:pathLst>
                <a:path w="1053" h="1221">
                  <a:moveTo>
                    <a:pt x="0" y="1221"/>
                  </a:moveTo>
                  <a:cubicBezTo>
                    <a:pt x="1053" y="590"/>
                    <a:pt x="1053" y="590"/>
                    <a:pt x="1053" y="590"/>
                  </a:cubicBezTo>
                  <a:cubicBezTo>
                    <a:pt x="1030" y="218"/>
                    <a:pt x="898" y="0"/>
                    <a:pt x="710" y="8"/>
                  </a:cubicBezTo>
                  <a:cubicBezTo>
                    <a:pt x="394" y="22"/>
                    <a:pt x="15" y="651"/>
                    <a:pt x="0" y="1221"/>
                  </a:cubicBezTo>
                </a:path>
              </a:pathLst>
            </a:custGeom>
            <a:solidFill>
              <a:srgbClr val="B80006">
                <a:lumMod val="75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8" name="Freeform 13">
              <a:extLst>
                <a:ext uri="{FF2B5EF4-FFF2-40B4-BE49-F238E27FC236}">
                  <a16:creationId xmlns:a16="http://schemas.microsoft.com/office/drawing/2014/main" id="{00123784-6D3A-4E76-B3BB-79981121A4C6}"/>
                </a:ext>
              </a:extLst>
            </p:cNvPr>
            <p:cNvSpPr>
              <a:spLocks noEditPoints="1"/>
            </p:cNvSpPr>
            <p:nvPr/>
          </p:nvSpPr>
          <p:spPr bwMode="auto">
            <a:xfrm>
              <a:off x="4784340" y="1919194"/>
              <a:ext cx="931072" cy="983366"/>
            </a:xfrm>
            <a:custGeom>
              <a:avLst/>
              <a:gdLst>
                <a:gd name="T0" fmla="*/ 224 w 665"/>
                <a:gd name="T1" fmla="*/ 453 h 702"/>
                <a:gd name="T2" fmla="*/ 165 w 665"/>
                <a:gd name="T3" fmla="*/ 423 h 702"/>
                <a:gd name="T4" fmla="*/ 217 w 665"/>
                <a:gd name="T5" fmla="*/ 342 h 702"/>
                <a:gd name="T6" fmla="*/ 275 w 665"/>
                <a:gd name="T7" fmla="*/ 356 h 702"/>
                <a:gd name="T8" fmla="*/ 224 w 665"/>
                <a:gd name="T9" fmla="*/ 453 h 702"/>
                <a:gd name="T10" fmla="*/ 143 w 665"/>
                <a:gd name="T11" fmla="*/ 415 h 702"/>
                <a:gd name="T12" fmla="*/ 98 w 665"/>
                <a:gd name="T13" fmla="*/ 405 h 702"/>
                <a:gd name="T14" fmla="*/ 135 w 665"/>
                <a:gd name="T15" fmla="*/ 334 h 702"/>
                <a:gd name="T16" fmla="*/ 191 w 665"/>
                <a:gd name="T17" fmla="*/ 338 h 702"/>
                <a:gd name="T18" fmla="*/ 143 w 665"/>
                <a:gd name="T19" fmla="*/ 415 h 702"/>
                <a:gd name="T20" fmla="*/ 273 w 665"/>
                <a:gd name="T21" fmla="*/ 226 h 702"/>
                <a:gd name="T22" fmla="*/ 273 w 665"/>
                <a:gd name="T23" fmla="*/ 226 h 702"/>
                <a:gd name="T24" fmla="*/ 273 w 665"/>
                <a:gd name="T25" fmla="*/ 226 h 702"/>
                <a:gd name="T26" fmla="*/ 206 w 665"/>
                <a:gd name="T27" fmla="*/ 316 h 702"/>
                <a:gd name="T28" fmla="*/ 152 w 665"/>
                <a:gd name="T29" fmla="*/ 311 h 702"/>
                <a:gd name="T30" fmla="*/ 218 w 665"/>
                <a:gd name="T31" fmla="*/ 246 h 702"/>
                <a:gd name="T32" fmla="*/ 273 w 665"/>
                <a:gd name="T33" fmla="*/ 226 h 702"/>
                <a:gd name="T34" fmla="*/ 288 w 665"/>
                <a:gd name="T35" fmla="*/ 335 h 702"/>
                <a:gd name="T36" fmla="*/ 232 w 665"/>
                <a:gd name="T37" fmla="*/ 321 h 702"/>
                <a:gd name="T38" fmla="*/ 310 w 665"/>
                <a:gd name="T39" fmla="*/ 219 h 702"/>
                <a:gd name="T40" fmla="*/ 331 w 665"/>
                <a:gd name="T41" fmla="*/ 218 h 702"/>
                <a:gd name="T42" fmla="*/ 372 w 665"/>
                <a:gd name="T43" fmla="*/ 222 h 702"/>
                <a:gd name="T44" fmla="*/ 288 w 665"/>
                <a:gd name="T45" fmla="*/ 335 h 702"/>
                <a:gd name="T46" fmla="*/ 665 w 665"/>
                <a:gd name="T47" fmla="*/ 0 h 702"/>
                <a:gd name="T48" fmla="*/ 0 w 665"/>
                <a:gd name="T49" fmla="*/ 432 h 702"/>
                <a:gd name="T50" fmla="*/ 157 w 665"/>
                <a:gd name="T51" fmla="*/ 702 h 702"/>
                <a:gd name="T52" fmla="*/ 665 w 665"/>
                <a:gd name="T53"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5" h="702">
                  <a:moveTo>
                    <a:pt x="224" y="453"/>
                  </a:moveTo>
                  <a:cubicBezTo>
                    <a:pt x="224" y="453"/>
                    <a:pt x="197" y="437"/>
                    <a:pt x="165" y="423"/>
                  </a:cubicBezTo>
                  <a:cubicBezTo>
                    <a:pt x="179" y="400"/>
                    <a:pt x="198" y="371"/>
                    <a:pt x="217" y="342"/>
                  </a:cubicBezTo>
                  <a:cubicBezTo>
                    <a:pt x="240" y="346"/>
                    <a:pt x="259" y="351"/>
                    <a:pt x="275" y="356"/>
                  </a:cubicBezTo>
                  <a:cubicBezTo>
                    <a:pt x="253" y="394"/>
                    <a:pt x="235" y="429"/>
                    <a:pt x="224" y="453"/>
                  </a:cubicBezTo>
                  <a:moveTo>
                    <a:pt x="143" y="415"/>
                  </a:moveTo>
                  <a:cubicBezTo>
                    <a:pt x="126" y="409"/>
                    <a:pt x="110" y="405"/>
                    <a:pt x="98" y="405"/>
                  </a:cubicBezTo>
                  <a:cubicBezTo>
                    <a:pt x="98" y="393"/>
                    <a:pt x="114" y="364"/>
                    <a:pt x="135" y="334"/>
                  </a:cubicBezTo>
                  <a:cubicBezTo>
                    <a:pt x="156" y="335"/>
                    <a:pt x="174" y="336"/>
                    <a:pt x="191" y="338"/>
                  </a:cubicBezTo>
                  <a:cubicBezTo>
                    <a:pt x="172" y="366"/>
                    <a:pt x="156" y="393"/>
                    <a:pt x="143" y="415"/>
                  </a:cubicBezTo>
                  <a:moveTo>
                    <a:pt x="273" y="226"/>
                  </a:moveTo>
                  <a:cubicBezTo>
                    <a:pt x="273" y="226"/>
                    <a:pt x="273" y="226"/>
                    <a:pt x="273" y="226"/>
                  </a:cubicBezTo>
                  <a:cubicBezTo>
                    <a:pt x="273" y="226"/>
                    <a:pt x="273" y="226"/>
                    <a:pt x="273" y="226"/>
                  </a:cubicBezTo>
                  <a:cubicBezTo>
                    <a:pt x="251" y="253"/>
                    <a:pt x="228" y="285"/>
                    <a:pt x="206" y="316"/>
                  </a:cubicBezTo>
                  <a:cubicBezTo>
                    <a:pt x="190" y="314"/>
                    <a:pt x="172" y="312"/>
                    <a:pt x="152" y="311"/>
                  </a:cubicBezTo>
                  <a:cubicBezTo>
                    <a:pt x="176" y="280"/>
                    <a:pt x="201" y="253"/>
                    <a:pt x="218" y="246"/>
                  </a:cubicBezTo>
                  <a:cubicBezTo>
                    <a:pt x="229" y="242"/>
                    <a:pt x="248" y="233"/>
                    <a:pt x="273" y="226"/>
                  </a:cubicBezTo>
                  <a:moveTo>
                    <a:pt x="288" y="335"/>
                  </a:moveTo>
                  <a:cubicBezTo>
                    <a:pt x="272" y="330"/>
                    <a:pt x="254" y="325"/>
                    <a:pt x="232" y="321"/>
                  </a:cubicBezTo>
                  <a:cubicBezTo>
                    <a:pt x="258" y="283"/>
                    <a:pt x="286" y="247"/>
                    <a:pt x="310" y="219"/>
                  </a:cubicBezTo>
                  <a:cubicBezTo>
                    <a:pt x="317" y="218"/>
                    <a:pt x="324" y="218"/>
                    <a:pt x="331" y="218"/>
                  </a:cubicBezTo>
                  <a:cubicBezTo>
                    <a:pt x="344" y="218"/>
                    <a:pt x="358" y="219"/>
                    <a:pt x="372" y="222"/>
                  </a:cubicBezTo>
                  <a:cubicBezTo>
                    <a:pt x="344" y="251"/>
                    <a:pt x="314" y="293"/>
                    <a:pt x="288" y="335"/>
                  </a:cubicBezTo>
                  <a:moveTo>
                    <a:pt x="665" y="0"/>
                  </a:moveTo>
                  <a:cubicBezTo>
                    <a:pt x="351" y="28"/>
                    <a:pt x="0" y="227"/>
                    <a:pt x="0" y="432"/>
                  </a:cubicBezTo>
                  <a:cubicBezTo>
                    <a:pt x="0" y="534"/>
                    <a:pt x="59" y="628"/>
                    <a:pt x="157" y="702"/>
                  </a:cubicBezTo>
                  <a:cubicBezTo>
                    <a:pt x="269" y="372"/>
                    <a:pt x="469" y="89"/>
                    <a:pt x="665"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9" name="Freeform 17">
              <a:extLst>
                <a:ext uri="{FF2B5EF4-FFF2-40B4-BE49-F238E27FC236}">
                  <a16:creationId xmlns:a16="http://schemas.microsoft.com/office/drawing/2014/main" id="{5067F2EA-9E8E-4D5F-8D72-A3523D5B2571}"/>
                </a:ext>
              </a:extLst>
            </p:cNvPr>
            <p:cNvSpPr>
              <a:spLocks noEditPoints="1"/>
            </p:cNvSpPr>
            <p:nvPr/>
          </p:nvSpPr>
          <p:spPr bwMode="auto">
            <a:xfrm>
              <a:off x="4920761" y="2223867"/>
              <a:ext cx="384252" cy="329683"/>
            </a:xfrm>
            <a:custGeom>
              <a:avLst/>
              <a:gdLst>
                <a:gd name="T0" fmla="*/ 119 w 274"/>
                <a:gd name="T1" fmla="*/ 124 h 235"/>
                <a:gd name="T2" fmla="*/ 67 w 274"/>
                <a:gd name="T3" fmla="*/ 205 h 235"/>
                <a:gd name="T4" fmla="*/ 126 w 274"/>
                <a:gd name="T5" fmla="*/ 235 h 235"/>
                <a:gd name="T6" fmla="*/ 177 w 274"/>
                <a:gd name="T7" fmla="*/ 138 h 235"/>
                <a:gd name="T8" fmla="*/ 119 w 274"/>
                <a:gd name="T9" fmla="*/ 124 h 235"/>
                <a:gd name="T10" fmla="*/ 37 w 274"/>
                <a:gd name="T11" fmla="*/ 116 h 235"/>
                <a:gd name="T12" fmla="*/ 0 w 274"/>
                <a:gd name="T13" fmla="*/ 187 h 235"/>
                <a:gd name="T14" fmla="*/ 45 w 274"/>
                <a:gd name="T15" fmla="*/ 197 h 235"/>
                <a:gd name="T16" fmla="*/ 93 w 274"/>
                <a:gd name="T17" fmla="*/ 120 h 235"/>
                <a:gd name="T18" fmla="*/ 37 w 274"/>
                <a:gd name="T19" fmla="*/ 116 h 235"/>
                <a:gd name="T20" fmla="*/ 175 w 274"/>
                <a:gd name="T21" fmla="*/ 8 h 235"/>
                <a:gd name="T22" fmla="*/ 120 w 274"/>
                <a:gd name="T23" fmla="*/ 28 h 235"/>
                <a:gd name="T24" fmla="*/ 54 w 274"/>
                <a:gd name="T25" fmla="*/ 93 h 235"/>
                <a:gd name="T26" fmla="*/ 108 w 274"/>
                <a:gd name="T27" fmla="*/ 98 h 235"/>
                <a:gd name="T28" fmla="*/ 175 w 274"/>
                <a:gd name="T29" fmla="*/ 8 h 235"/>
                <a:gd name="T30" fmla="*/ 233 w 274"/>
                <a:gd name="T31" fmla="*/ 0 h 235"/>
                <a:gd name="T32" fmla="*/ 212 w 274"/>
                <a:gd name="T33" fmla="*/ 1 h 235"/>
                <a:gd name="T34" fmla="*/ 134 w 274"/>
                <a:gd name="T35" fmla="*/ 103 h 235"/>
                <a:gd name="T36" fmla="*/ 190 w 274"/>
                <a:gd name="T37" fmla="*/ 117 h 235"/>
                <a:gd name="T38" fmla="*/ 274 w 274"/>
                <a:gd name="T39" fmla="*/ 4 h 235"/>
                <a:gd name="T40" fmla="*/ 233 w 274"/>
                <a:gd name="T4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235">
                  <a:moveTo>
                    <a:pt x="119" y="124"/>
                  </a:moveTo>
                  <a:cubicBezTo>
                    <a:pt x="100" y="153"/>
                    <a:pt x="81" y="182"/>
                    <a:pt x="67" y="205"/>
                  </a:cubicBezTo>
                  <a:cubicBezTo>
                    <a:pt x="99" y="219"/>
                    <a:pt x="126" y="235"/>
                    <a:pt x="126" y="235"/>
                  </a:cubicBezTo>
                  <a:cubicBezTo>
                    <a:pt x="137" y="211"/>
                    <a:pt x="155" y="176"/>
                    <a:pt x="177" y="138"/>
                  </a:cubicBezTo>
                  <a:cubicBezTo>
                    <a:pt x="161" y="133"/>
                    <a:pt x="142" y="128"/>
                    <a:pt x="119" y="124"/>
                  </a:cubicBezTo>
                  <a:moveTo>
                    <a:pt x="37" y="116"/>
                  </a:moveTo>
                  <a:cubicBezTo>
                    <a:pt x="16" y="146"/>
                    <a:pt x="0" y="175"/>
                    <a:pt x="0" y="187"/>
                  </a:cubicBezTo>
                  <a:cubicBezTo>
                    <a:pt x="12" y="187"/>
                    <a:pt x="28" y="191"/>
                    <a:pt x="45" y="197"/>
                  </a:cubicBezTo>
                  <a:cubicBezTo>
                    <a:pt x="58" y="175"/>
                    <a:pt x="74" y="148"/>
                    <a:pt x="93" y="120"/>
                  </a:cubicBezTo>
                  <a:cubicBezTo>
                    <a:pt x="76" y="118"/>
                    <a:pt x="58" y="117"/>
                    <a:pt x="37" y="116"/>
                  </a:cubicBezTo>
                  <a:moveTo>
                    <a:pt x="175" y="8"/>
                  </a:moveTo>
                  <a:cubicBezTo>
                    <a:pt x="150" y="15"/>
                    <a:pt x="131" y="24"/>
                    <a:pt x="120" y="28"/>
                  </a:cubicBezTo>
                  <a:cubicBezTo>
                    <a:pt x="103" y="35"/>
                    <a:pt x="78" y="62"/>
                    <a:pt x="54" y="93"/>
                  </a:cubicBezTo>
                  <a:cubicBezTo>
                    <a:pt x="74" y="94"/>
                    <a:pt x="92" y="96"/>
                    <a:pt x="108" y="98"/>
                  </a:cubicBezTo>
                  <a:cubicBezTo>
                    <a:pt x="130" y="67"/>
                    <a:pt x="153" y="35"/>
                    <a:pt x="175" y="8"/>
                  </a:cubicBezTo>
                  <a:moveTo>
                    <a:pt x="233" y="0"/>
                  </a:moveTo>
                  <a:cubicBezTo>
                    <a:pt x="226" y="0"/>
                    <a:pt x="219" y="0"/>
                    <a:pt x="212" y="1"/>
                  </a:cubicBezTo>
                  <a:cubicBezTo>
                    <a:pt x="188" y="29"/>
                    <a:pt x="160" y="65"/>
                    <a:pt x="134" y="103"/>
                  </a:cubicBezTo>
                  <a:cubicBezTo>
                    <a:pt x="156" y="107"/>
                    <a:pt x="174" y="112"/>
                    <a:pt x="190" y="117"/>
                  </a:cubicBezTo>
                  <a:cubicBezTo>
                    <a:pt x="216" y="75"/>
                    <a:pt x="246" y="33"/>
                    <a:pt x="274" y="4"/>
                  </a:cubicBezTo>
                  <a:cubicBezTo>
                    <a:pt x="260" y="1"/>
                    <a:pt x="246" y="0"/>
                    <a:pt x="233" y="0"/>
                  </a:cubicBezTo>
                </a:path>
              </a:pathLst>
            </a:custGeom>
            <a:gradFill>
              <a:gsLst>
                <a:gs pos="38000">
                  <a:srgbClr val="FFFFFF">
                    <a:alpha val="61000"/>
                  </a:srgbClr>
                </a:gs>
                <a:gs pos="7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0" name="Freeform 18">
            <a:extLst>
              <a:ext uri="{FF2B5EF4-FFF2-40B4-BE49-F238E27FC236}">
                <a16:creationId xmlns:a16="http://schemas.microsoft.com/office/drawing/2014/main" id="{9E025A3E-9205-4559-BAFB-C40F485B025A}"/>
              </a:ext>
            </a:extLst>
          </p:cNvPr>
          <p:cNvSpPr>
            <a:spLocks noEditPoints="1"/>
          </p:cNvSpPr>
          <p:nvPr/>
        </p:nvSpPr>
        <p:spPr bwMode="auto">
          <a:xfrm>
            <a:off x="5122866" y="4297314"/>
            <a:ext cx="0" cy="12505"/>
          </a:xfrm>
          <a:custGeom>
            <a:avLst/>
            <a:gdLst>
              <a:gd name="T0" fmla="*/ 9 h 9"/>
              <a:gd name="T1" fmla="*/ 9 h 9"/>
              <a:gd name="T2" fmla="*/ 9 h 9"/>
              <a:gd name="T3" fmla="*/ 5 h 9"/>
              <a:gd name="T4" fmla="*/ 5 h 9"/>
              <a:gd name="T5" fmla="*/ 5 h 9"/>
              <a:gd name="T6" fmla="*/ 4 h 9"/>
              <a:gd name="T7" fmla="*/ 4 h 9"/>
              <a:gd name="T8" fmla="*/ 4 h 9"/>
              <a:gd name="T9" fmla="*/ 3 h 9"/>
              <a:gd name="T10" fmla="*/ 4 h 9"/>
              <a:gd name="T11" fmla="*/ 3 h 9"/>
              <a:gd name="T12" fmla="*/ 3 h 9"/>
              <a:gd name="T13" fmla="*/ 3 h 9"/>
              <a:gd name="T14" fmla="*/ 3 h 9"/>
              <a:gd name="T15" fmla="*/ 2 h 9"/>
              <a:gd name="T16" fmla="*/ 3 h 9"/>
              <a:gd name="T17" fmla="*/ 2 h 9"/>
              <a:gd name="T18" fmla="*/ 2 h 9"/>
              <a:gd name="T19" fmla="*/ 2 h 9"/>
              <a:gd name="T20" fmla="*/ 2 h 9"/>
              <a:gd name="T21" fmla="*/ 1 h 9"/>
              <a:gd name="T22" fmla="*/ 1 h 9"/>
              <a:gd name="T23" fmla="*/ 1 h 9"/>
              <a:gd name="T24" fmla="*/ 1 h 9"/>
              <a:gd name="T25" fmla="*/ 1 h 9"/>
              <a:gd name="T26" fmla="*/ 1 h 9"/>
              <a:gd name="T27" fmla="*/ 0 h 9"/>
              <a:gd name="T28" fmla="*/ 0 h 9"/>
              <a:gd name="T29"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9">
                <a:moveTo>
                  <a:pt x="0" y="9"/>
                </a:moveTo>
                <a:cubicBezTo>
                  <a:pt x="0" y="9"/>
                  <a:pt x="0" y="9"/>
                  <a:pt x="0" y="9"/>
                </a:cubicBezTo>
                <a:cubicBezTo>
                  <a:pt x="0" y="9"/>
                  <a:pt x="0" y="9"/>
                  <a:pt x="0" y="9"/>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1" name="Freeform 23">
            <a:extLst>
              <a:ext uri="{FF2B5EF4-FFF2-40B4-BE49-F238E27FC236}">
                <a16:creationId xmlns:a16="http://schemas.microsoft.com/office/drawing/2014/main" id="{8FB9CC43-8B89-4DB2-9211-3AD26729FC28}"/>
              </a:ext>
            </a:extLst>
          </p:cNvPr>
          <p:cNvSpPr>
            <a:spLocks/>
          </p:cNvSpPr>
          <p:nvPr/>
        </p:nvSpPr>
        <p:spPr bwMode="auto">
          <a:xfrm>
            <a:off x="6360884" y="4085861"/>
            <a:ext cx="1090230" cy="326273"/>
          </a:xfrm>
          <a:custGeom>
            <a:avLst/>
            <a:gdLst>
              <a:gd name="T0" fmla="*/ 778 w 778"/>
              <a:gd name="T1" fmla="*/ 0 h 233"/>
              <a:gd name="T2" fmla="*/ 0 w 778"/>
              <a:gd name="T3" fmla="*/ 233 h 233"/>
              <a:gd name="T4" fmla="*/ 0 w 778"/>
              <a:gd name="T5" fmla="*/ 233 h 233"/>
              <a:gd name="T6" fmla="*/ 778 w 778"/>
              <a:gd name="T7" fmla="*/ 0 h 233"/>
              <a:gd name="T8" fmla="*/ 778 w 778"/>
              <a:gd name="T9" fmla="*/ 0 h 233"/>
            </a:gdLst>
            <a:ahLst/>
            <a:cxnLst>
              <a:cxn ang="0">
                <a:pos x="T0" y="T1"/>
              </a:cxn>
              <a:cxn ang="0">
                <a:pos x="T2" y="T3"/>
              </a:cxn>
              <a:cxn ang="0">
                <a:pos x="T4" y="T5"/>
              </a:cxn>
              <a:cxn ang="0">
                <a:pos x="T6" y="T7"/>
              </a:cxn>
              <a:cxn ang="0">
                <a:pos x="T8" y="T9"/>
              </a:cxn>
            </a:cxnLst>
            <a:rect l="0" t="0" r="r" b="b"/>
            <a:pathLst>
              <a:path w="778" h="233">
                <a:moveTo>
                  <a:pt x="778" y="0"/>
                </a:moveTo>
                <a:cubicBezTo>
                  <a:pt x="655" y="111"/>
                  <a:pt x="364" y="206"/>
                  <a:pt x="0" y="233"/>
                </a:cubicBezTo>
                <a:cubicBezTo>
                  <a:pt x="0" y="233"/>
                  <a:pt x="0" y="233"/>
                  <a:pt x="0" y="233"/>
                </a:cubicBezTo>
                <a:cubicBezTo>
                  <a:pt x="364" y="206"/>
                  <a:pt x="655" y="111"/>
                  <a:pt x="778" y="0"/>
                </a:cubicBezTo>
                <a:cubicBezTo>
                  <a:pt x="778" y="0"/>
                  <a:pt x="778" y="0"/>
                  <a:pt x="778"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22" name="Group 36">
            <a:extLst>
              <a:ext uri="{FF2B5EF4-FFF2-40B4-BE49-F238E27FC236}">
                <a16:creationId xmlns:a16="http://schemas.microsoft.com/office/drawing/2014/main" id="{96F1CA9A-C194-4959-AE04-1FF057CAA888}"/>
              </a:ext>
            </a:extLst>
          </p:cNvPr>
          <p:cNvGrpSpPr/>
          <p:nvPr/>
        </p:nvGrpSpPr>
        <p:grpSpPr>
          <a:xfrm>
            <a:off x="5479833" y="2282834"/>
            <a:ext cx="2077007" cy="1739365"/>
            <a:chOff x="5249307" y="1958984"/>
            <a:chExt cx="2077007" cy="1739365"/>
          </a:xfrm>
        </p:grpSpPr>
        <p:sp>
          <p:nvSpPr>
            <p:cNvPr id="23" name="Freeform 12">
              <a:extLst>
                <a:ext uri="{FF2B5EF4-FFF2-40B4-BE49-F238E27FC236}">
                  <a16:creationId xmlns:a16="http://schemas.microsoft.com/office/drawing/2014/main" id="{9CC312D4-B966-4DBD-8DC3-C2941822BC15}"/>
                </a:ext>
              </a:extLst>
            </p:cNvPr>
            <p:cNvSpPr>
              <a:spLocks/>
            </p:cNvSpPr>
            <p:nvPr/>
          </p:nvSpPr>
          <p:spPr bwMode="auto">
            <a:xfrm>
              <a:off x="5249307" y="1958984"/>
              <a:ext cx="2077007" cy="1739365"/>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cubicBezTo>
                    <a:pt x="1473" y="867"/>
                    <a:pt x="1473" y="867"/>
                    <a:pt x="1473" y="867"/>
                  </a:cubicBezTo>
                </a:path>
              </a:pathLst>
            </a:custGeom>
            <a:solidFill>
              <a:srgbClr val="F5505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4" name="Freeform 16">
              <a:extLst>
                <a:ext uri="{FF2B5EF4-FFF2-40B4-BE49-F238E27FC236}">
                  <a16:creationId xmlns:a16="http://schemas.microsoft.com/office/drawing/2014/main" id="{6E77CBAF-C31C-418C-B205-AB7FF145AF49}"/>
                </a:ext>
              </a:extLst>
            </p:cNvPr>
            <p:cNvSpPr>
              <a:spLocks/>
            </p:cNvSpPr>
            <p:nvPr/>
          </p:nvSpPr>
          <p:spPr bwMode="auto">
            <a:xfrm>
              <a:off x="5351623" y="1963531"/>
              <a:ext cx="1508587" cy="1174355"/>
            </a:xfrm>
            <a:custGeom>
              <a:avLst/>
              <a:gdLst>
                <a:gd name="T0" fmla="*/ 608 w 1077"/>
                <a:gd name="T1" fmla="*/ 0 h 838"/>
                <a:gd name="T2" fmla="*/ 608 w 1077"/>
                <a:gd name="T3" fmla="*/ 0 h 838"/>
                <a:gd name="T4" fmla="*/ 607 w 1077"/>
                <a:gd name="T5" fmla="*/ 0 h 838"/>
                <a:gd name="T6" fmla="*/ 607 w 1077"/>
                <a:gd name="T7" fmla="*/ 0 h 838"/>
                <a:gd name="T8" fmla="*/ 606 w 1077"/>
                <a:gd name="T9" fmla="*/ 0 h 838"/>
                <a:gd name="T10" fmla="*/ 606 w 1077"/>
                <a:gd name="T11" fmla="*/ 0 h 838"/>
                <a:gd name="T12" fmla="*/ 606 w 1077"/>
                <a:gd name="T13" fmla="*/ 0 h 838"/>
                <a:gd name="T14" fmla="*/ 605 w 1077"/>
                <a:gd name="T15" fmla="*/ 0 h 838"/>
                <a:gd name="T16" fmla="*/ 605 w 1077"/>
                <a:gd name="T17" fmla="*/ 0 h 838"/>
                <a:gd name="T18" fmla="*/ 605 w 1077"/>
                <a:gd name="T19" fmla="*/ 0 h 838"/>
                <a:gd name="T20" fmla="*/ 604 w 1077"/>
                <a:gd name="T21" fmla="*/ 0 h 838"/>
                <a:gd name="T22" fmla="*/ 604 w 1077"/>
                <a:gd name="T23" fmla="*/ 1 h 838"/>
                <a:gd name="T24" fmla="*/ 603 w 1077"/>
                <a:gd name="T25" fmla="*/ 1 h 838"/>
                <a:gd name="T26" fmla="*/ 603 w 1077"/>
                <a:gd name="T27" fmla="*/ 1 h 838"/>
                <a:gd name="T28" fmla="*/ 602 w 1077"/>
                <a:gd name="T29" fmla="*/ 1 h 838"/>
                <a:gd name="T30" fmla="*/ 602 w 1077"/>
                <a:gd name="T31" fmla="*/ 1 h 838"/>
                <a:gd name="T32" fmla="*/ 601 w 1077"/>
                <a:gd name="T33" fmla="*/ 1 h 838"/>
                <a:gd name="T34" fmla="*/ 601 w 1077"/>
                <a:gd name="T35" fmla="*/ 1 h 838"/>
                <a:gd name="T36" fmla="*/ 601 w 1077"/>
                <a:gd name="T37" fmla="*/ 1 h 838"/>
                <a:gd name="T38" fmla="*/ 600 w 1077"/>
                <a:gd name="T39" fmla="*/ 1 h 838"/>
                <a:gd name="T40" fmla="*/ 600 w 1077"/>
                <a:gd name="T41" fmla="*/ 1 h 838"/>
                <a:gd name="T42" fmla="*/ 599 w 1077"/>
                <a:gd name="T43" fmla="*/ 1 h 838"/>
                <a:gd name="T44" fmla="*/ 599 w 1077"/>
                <a:gd name="T45" fmla="*/ 1 h 838"/>
                <a:gd name="T46" fmla="*/ 599 w 1077"/>
                <a:gd name="T47" fmla="*/ 1 h 838"/>
                <a:gd name="T48" fmla="*/ 598 w 1077"/>
                <a:gd name="T49" fmla="*/ 1 h 838"/>
                <a:gd name="T50" fmla="*/ 598 w 1077"/>
                <a:gd name="T51" fmla="*/ 1 h 838"/>
                <a:gd name="T52" fmla="*/ 598 w 1077"/>
                <a:gd name="T53" fmla="*/ 1 h 838"/>
                <a:gd name="T54" fmla="*/ 597 w 1077"/>
                <a:gd name="T55" fmla="*/ 1 h 838"/>
                <a:gd name="T56" fmla="*/ 597 w 1077"/>
                <a:gd name="T57" fmla="*/ 1 h 838"/>
                <a:gd name="T58" fmla="*/ 597 w 1077"/>
                <a:gd name="T59" fmla="*/ 1 h 838"/>
                <a:gd name="T60" fmla="*/ 596 w 1077"/>
                <a:gd name="T61" fmla="*/ 1 h 838"/>
                <a:gd name="T62" fmla="*/ 596 w 1077"/>
                <a:gd name="T63" fmla="*/ 1 h 838"/>
                <a:gd name="T64" fmla="*/ 595 w 1077"/>
                <a:gd name="T65" fmla="*/ 1 h 838"/>
                <a:gd name="T66" fmla="*/ 595 w 1077"/>
                <a:gd name="T67" fmla="*/ 2 h 838"/>
                <a:gd name="T68" fmla="*/ 595 w 1077"/>
                <a:gd name="T69" fmla="*/ 2 h 838"/>
                <a:gd name="T70" fmla="*/ 594 w 1077"/>
                <a:gd name="T71" fmla="*/ 2 h 838"/>
                <a:gd name="T72" fmla="*/ 594 w 1077"/>
                <a:gd name="T73" fmla="*/ 2 h 838"/>
                <a:gd name="T74" fmla="*/ 594 w 1077"/>
                <a:gd name="T75" fmla="*/ 2 h 838"/>
                <a:gd name="T76" fmla="*/ 593 w 1077"/>
                <a:gd name="T77" fmla="*/ 2 h 838"/>
                <a:gd name="T78" fmla="*/ 593 w 1077"/>
                <a:gd name="T79" fmla="*/ 2 h 838"/>
                <a:gd name="T80" fmla="*/ 592 w 1077"/>
                <a:gd name="T81" fmla="*/ 2 h 838"/>
                <a:gd name="T82" fmla="*/ 592 w 1077"/>
                <a:gd name="T83" fmla="*/ 2 h 838"/>
                <a:gd name="T84" fmla="*/ 592 w 1077"/>
                <a:gd name="T85" fmla="*/ 2 h 838"/>
                <a:gd name="T86" fmla="*/ 591 w 1077"/>
                <a:gd name="T87" fmla="*/ 2 h 838"/>
                <a:gd name="T88" fmla="*/ 591 w 1077"/>
                <a:gd name="T89" fmla="*/ 2 h 838"/>
                <a:gd name="T90" fmla="*/ 590 w 1077"/>
                <a:gd name="T91" fmla="*/ 2 h 838"/>
                <a:gd name="T92" fmla="*/ 589 w 1077"/>
                <a:gd name="T93" fmla="*/ 2 h 838"/>
                <a:gd name="T94" fmla="*/ 336 w 1077"/>
                <a:gd name="T95" fmla="*/ 838 h 838"/>
                <a:gd name="T96" fmla="*/ 611 w 1077"/>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7" h="838">
                  <a:moveTo>
                    <a:pt x="611" y="0"/>
                  </a:moveTo>
                  <a:cubicBezTo>
                    <a:pt x="610" y="0"/>
                    <a:pt x="609" y="0"/>
                    <a:pt x="608" y="0"/>
                  </a:cubicBezTo>
                  <a:cubicBezTo>
                    <a:pt x="608" y="0"/>
                    <a:pt x="608" y="0"/>
                    <a:pt x="608" y="0"/>
                  </a:cubicBezTo>
                  <a:cubicBezTo>
                    <a:pt x="608" y="0"/>
                    <a:pt x="608" y="0"/>
                    <a:pt x="608" y="0"/>
                  </a:cubicBezTo>
                  <a:cubicBezTo>
                    <a:pt x="608" y="0"/>
                    <a:pt x="608" y="0"/>
                    <a:pt x="608" y="0"/>
                  </a:cubicBezTo>
                  <a:cubicBezTo>
                    <a:pt x="607" y="0"/>
                    <a:pt x="607" y="0"/>
                    <a:pt x="607" y="0"/>
                  </a:cubicBezTo>
                  <a:cubicBezTo>
                    <a:pt x="607" y="0"/>
                    <a:pt x="607" y="0"/>
                    <a:pt x="607" y="0"/>
                  </a:cubicBezTo>
                  <a:cubicBezTo>
                    <a:pt x="607" y="0"/>
                    <a:pt x="607" y="0"/>
                    <a:pt x="607" y="0"/>
                  </a:cubicBezTo>
                  <a:cubicBezTo>
                    <a:pt x="607" y="0"/>
                    <a:pt x="607" y="0"/>
                    <a:pt x="607" y="0"/>
                  </a:cubicBezTo>
                  <a:cubicBezTo>
                    <a:pt x="607" y="0"/>
                    <a:pt x="607"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1"/>
                  </a:cubicBezTo>
                  <a:cubicBezTo>
                    <a:pt x="604" y="1"/>
                    <a:pt x="604" y="1"/>
                    <a:pt x="603" y="1"/>
                  </a:cubicBezTo>
                  <a:cubicBezTo>
                    <a:pt x="603" y="1"/>
                    <a:pt x="603" y="1"/>
                    <a:pt x="603" y="1"/>
                  </a:cubicBezTo>
                  <a:cubicBezTo>
                    <a:pt x="603" y="1"/>
                    <a:pt x="603" y="1"/>
                    <a:pt x="603" y="1"/>
                  </a:cubicBezTo>
                  <a:cubicBezTo>
                    <a:pt x="603" y="1"/>
                    <a:pt x="603" y="1"/>
                    <a:pt x="603" y="1"/>
                  </a:cubicBezTo>
                  <a:cubicBezTo>
                    <a:pt x="603" y="1"/>
                    <a:pt x="603" y="1"/>
                    <a:pt x="603" y="1"/>
                  </a:cubicBezTo>
                  <a:cubicBezTo>
                    <a:pt x="603" y="1"/>
                    <a:pt x="602" y="1"/>
                    <a:pt x="602" y="1"/>
                  </a:cubicBezTo>
                  <a:cubicBezTo>
                    <a:pt x="602" y="1"/>
                    <a:pt x="602" y="1"/>
                    <a:pt x="602" y="1"/>
                  </a:cubicBezTo>
                  <a:cubicBezTo>
                    <a:pt x="602" y="1"/>
                    <a:pt x="602" y="1"/>
                    <a:pt x="602" y="1"/>
                  </a:cubicBezTo>
                  <a:cubicBezTo>
                    <a:pt x="602" y="1"/>
                    <a:pt x="602" y="1"/>
                    <a:pt x="602" y="1"/>
                  </a:cubicBezTo>
                  <a:cubicBezTo>
                    <a:pt x="602"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0" y="1"/>
                    <a:pt x="600" y="1"/>
                    <a:pt x="600" y="1"/>
                  </a:cubicBezTo>
                  <a:cubicBezTo>
                    <a:pt x="600" y="1"/>
                    <a:pt x="600" y="1"/>
                    <a:pt x="600" y="1"/>
                  </a:cubicBezTo>
                  <a:cubicBezTo>
                    <a:pt x="600" y="1"/>
                    <a:pt x="600" y="1"/>
                    <a:pt x="600" y="1"/>
                  </a:cubicBezTo>
                  <a:cubicBezTo>
                    <a:pt x="600" y="1"/>
                    <a:pt x="600" y="1"/>
                    <a:pt x="600" y="1"/>
                  </a:cubicBezTo>
                  <a:cubicBezTo>
                    <a:pt x="600" y="1"/>
                    <a:pt x="600"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7" y="1"/>
                    <a:pt x="597" y="1"/>
                    <a:pt x="597" y="1"/>
                  </a:cubicBezTo>
                  <a:cubicBezTo>
                    <a:pt x="597" y="1"/>
                    <a:pt x="597" y="1"/>
                    <a:pt x="597" y="1"/>
                  </a:cubicBezTo>
                  <a:cubicBezTo>
                    <a:pt x="597" y="1"/>
                    <a:pt x="597" y="1"/>
                    <a:pt x="597" y="1"/>
                  </a:cubicBezTo>
                  <a:cubicBezTo>
                    <a:pt x="597" y="1"/>
                    <a:pt x="597" y="1"/>
                    <a:pt x="597" y="1"/>
                  </a:cubicBezTo>
                  <a:cubicBezTo>
                    <a:pt x="597" y="1"/>
                    <a:pt x="597" y="1"/>
                    <a:pt x="597"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5" y="1"/>
                    <a:pt x="595" y="1"/>
                  </a:cubicBezTo>
                  <a:cubicBezTo>
                    <a:pt x="595" y="1"/>
                    <a:pt x="595" y="2"/>
                    <a:pt x="595" y="2"/>
                  </a:cubicBezTo>
                  <a:cubicBezTo>
                    <a:pt x="595" y="2"/>
                    <a:pt x="595" y="2"/>
                    <a:pt x="595" y="2"/>
                  </a:cubicBezTo>
                  <a:cubicBezTo>
                    <a:pt x="595" y="2"/>
                    <a:pt x="595" y="2"/>
                    <a:pt x="595" y="2"/>
                  </a:cubicBezTo>
                  <a:cubicBezTo>
                    <a:pt x="595" y="2"/>
                    <a:pt x="595" y="2"/>
                    <a:pt x="595" y="2"/>
                  </a:cubicBezTo>
                  <a:cubicBezTo>
                    <a:pt x="595" y="2"/>
                    <a:pt x="595" y="2"/>
                    <a:pt x="595"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3" y="2"/>
                    <a:pt x="593" y="2"/>
                  </a:cubicBezTo>
                  <a:cubicBezTo>
                    <a:pt x="593" y="2"/>
                    <a:pt x="593" y="2"/>
                    <a:pt x="593" y="2"/>
                  </a:cubicBezTo>
                  <a:cubicBezTo>
                    <a:pt x="593" y="2"/>
                    <a:pt x="593" y="2"/>
                    <a:pt x="593" y="2"/>
                  </a:cubicBezTo>
                  <a:cubicBezTo>
                    <a:pt x="593" y="2"/>
                    <a:pt x="593" y="2"/>
                    <a:pt x="593" y="2"/>
                  </a:cubicBezTo>
                  <a:cubicBezTo>
                    <a:pt x="593" y="2"/>
                    <a:pt x="593" y="2"/>
                    <a:pt x="593"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1" y="2"/>
                    <a:pt x="591" y="2"/>
                  </a:cubicBezTo>
                  <a:cubicBezTo>
                    <a:pt x="591" y="2"/>
                    <a:pt x="591" y="2"/>
                    <a:pt x="591" y="2"/>
                  </a:cubicBezTo>
                  <a:cubicBezTo>
                    <a:pt x="591" y="2"/>
                    <a:pt x="591" y="2"/>
                    <a:pt x="591" y="2"/>
                  </a:cubicBezTo>
                  <a:cubicBezTo>
                    <a:pt x="591" y="2"/>
                    <a:pt x="591" y="2"/>
                    <a:pt x="591" y="2"/>
                  </a:cubicBezTo>
                  <a:cubicBezTo>
                    <a:pt x="591" y="2"/>
                    <a:pt x="590" y="2"/>
                    <a:pt x="590" y="2"/>
                  </a:cubicBezTo>
                  <a:cubicBezTo>
                    <a:pt x="590" y="2"/>
                    <a:pt x="590" y="2"/>
                    <a:pt x="590" y="2"/>
                  </a:cubicBezTo>
                  <a:cubicBezTo>
                    <a:pt x="590" y="2"/>
                    <a:pt x="590" y="2"/>
                    <a:pt x="589" y="2"/>
                  </a:cubicBezTo>
                  <a:cubicBezTo>
                    <a:pt x="589" y="2"/>
                    <a:pt x="589" y="2"/>
                    <a:pt x="589" y="2"/>
                  </a:cubicBezTo>
                  <a:cubicBezTo>
                    <a:pt x="393" y="35"/>
                    <a:pt x="130" y="330"/>
                    <a:pt x="0" y="790"/>
                  </a:cubicBezTo>
                  <a:cubicBezTo>
                    <a:pt x="101" y="821"/>
                    <a:pt x="215" y="838"/>
                    <a:pt x="336" y="838"/>
                  </a:cubicBezTo>
                  <a:cubicBezTo>
                    <a:pt x="745" y="838"/>
                    <a:pt x="1077" y="622"/>
                    <a:pt x="1077" y="400"/>
                  </a:cubicBezTo>
                  <a:cubicBezTo>
                    <a:pt x="1077" y="233"/>
                    <a:pt x="875" y="70"/>
                    <a:pt x="611"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5" name="Oval 40">
            <a:extLst>
              <a:ext uri="{FF2B5EF4-FFF2-40B4-BE49-F238E27FC236}">
                <a16:creationId xmlns:a16="http://schemas.microsoft.com/office/drawing/2014/main" id="{B624A6A4-2E3A-47D4-8E00-6FF93E903C6C}"/>
              </a:ext>
            </a:extLst>
          </p:cNvPr>
          <p:cNvSpPr/>
          <p:nvPr/>
        </p:nvSpPr>
        <p:spPr>
          <a:xfrm>
            <a:off x="4150883" y="5410378"/>
            <a:ext cx="3890234" cy="806186"/>
          </a:xfrm>
          <a:prstGeom prst="ellipse">
            <a:avLst/>
          </a:prstGeom>
          <a:solidFill>
            <a:srgbClr val="000000">
              <a:alpha val="3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7" name="TextBox 44">
            <a:extLst>
              <a:ext uri="{FF2B5EF4-FFF2-40B4-BE49-F238E27FC236}">
                <a16:creationId xmlns:a16="http://schemas.microsoft.com/office/drawing/2014/main" id="{F6A2FC14-E16B-48FB-8B3B-429182D8F393}"/>
              </a:ext>
            </a:extLst>
          </p:cNvPr>
          <p:cNvSpPr txBox="1"/>
          <p:nvPr/>
        </p:nvSpPr>
        <p:spPr>
          <a:xfrm>
            <a:off x="8179886" y="4297313"/>
            <a:ext cx="3696981" cy="1705403"/>
          </a:xfrm>
          <a:prstGeom prst="rect">
            <a:avLst/>
          </a:prstGeom>
          <a:noFill/>
        </p:spPr>
        <p:txBody>
          <a:bodyPr wrap="square" rtlCol="0">
            <a:spAutoFit/>
          </a:bodyPr>
          <a:lstStyle/>
          <a:p>
            <a:pPr>
              <a:lnSpc>
                <a:spcPct val="150000"/>
              </a:lnSpc>
            </a:pPr>
            <a:r>
              <a:rPr lang="pt-BR" b="1" dirty="0">
                <a:solidFill>
                  <a:schemeClr val="tx1">
                    <a:lumMod val="75000"/>
                    <a:lumOff val="25000"/>
                  </a:schemeClr>
                </a:solidFill>
              </a:rPr>
              <a:t>De origem eletrostática: por ficção, rolamento, por transporte e transferência de líquidos inflamáveis.</a:t>
            </a:r>
            <a:endParaRPr lang="pt-BR" dirty="0">
              <a:solidFill>
                <a:schemeClr val="tx1">
                  <a:lumMod val="75000"/>
                  <a:lumOff val="25000"/>
                </a:schemeClr>
              </a:solidFill>
            </a:endParaRPr>
          </a:p>
        </p:txBody>
      </p:sp>
      <p:sp>
        <p:nvSpPr>
          <p:cNvPr id="9" name="TextBox 44">
            <a:extLst>
              <a:ext uri="{FF2B5EF4-FFF2-40B4-BE49-F238E27FC236}">
                <a16:creationId xmlns:a16="http://schemas.microsoft.com/office/drawing/2014/main" id="{E7FFD854-2136-34D9-3FEB-037316E7E97E}"/>
              </a:ext>
            </a:extLst>
          </p:cNvPr>
          <p:cNvSpPr txBox="1"/>
          <p:nvPr/>
        </p:nvSpPr>
        <p:spPr>
          <a:xfrm>
            <a:off x="8496896" y="566234"/>
            <a:ext cx="3379971" cy="2120902"/>
          </a:xfrm>
          <a:prstGeom prst="rect">
            <a:avLst/>
          </a:prstGeom>
          <a:noFill/>
        </p:spPr>
        <p:txBody>
          <a:bodyPr wrap="square" rtlCol="0">
            <a:spAutoFit/>
          </a:bodyPr>
          <a:lstStyle/>
          <a:p>
            <a:pPr>
              <a:lnSpc>
                <a:spcPct val="150000"/>
              </a:lnSpc>
            </a:pPr>
            <a:r>
              <a:rPr lang="pt-BR" b="1" dirty="0">
                <a:solidFill>
                  <a:schemeClr val="bg1">
                    <a:lumMod val="75000"/>
                  </a:schemeClr>
                </a:solidFill>
              </a:rPr>
              <a:t>De origem elétrica: fiação abertas, painéis, fusíveis, tomadas, contadoras, botoeiras, motores, luminárias, </a:t>
            </a:r>
            <a:r>
              <a:rPr lang="pt-BR" b="1" dirty="0" err="1">
                <a:solidFill>
                  <a:schemeClr val="bg1">
                    <a:lumMod val="75000"/>
                  </a:schemeClr>
                </a:solidFill>
              </a:rPr>
              <a:t>etc</a:t>
            </a:r>
            <a:r>
              <a:rPr lang="pt-BR" b="1" dirty="0">
                <a:solidFill>
                  <a:schemeClr val="bg1">
                    <a:lumMod val="75000"/>
                  </a:schemeClr>
                </a:solidFill>
              </a:rPr>
              <a:t>;</a:t>
            </a:r>
          </a:p>
        </p:txBody>
      </p:sp>
      <p:sp>
        <p:nvSpPr>
          <p:cNvPr id="27" name="TextBox 44">
            <a:extLst>
              <a:ext uri="{FF2B5EF4-FFF2-40B4-BE49-F238E27FC236}">
                <a16:creationId xmlns:a16="http://schemas.microsoft.com/office/drawing/2014/main" id="{6701F133-DA4A-6E38-5E16-B5F70A61C033}"/>
              </a:ext>
            </a:extLst>
          </p:cNvPr>
          <p:cNvSpPr txBox="1"/>
          <p:nvPr/>
        </p:nvSpPr>
        <p:spPr>
          <a:xfrm>
            <a:off x="144301" y="3705366"/>
            <a:ext cx="4160999" cy="874407"/>
          </a:xfrm>
          <a:prstGeom prst="rect">
            <a:avLst/>
          </a:prstGeom>
          <a:noFill/>
        </p:spPr>
        <p:txBody>
          <a:bodyPr wrap="square" rtlCol="0">
            <a:spAutoFit/>
          </a:bodyPr>
          <a:lstStyle/>
          <a:p>
            <a:pPr>
              <a:lnSpc>
                <a:spcPct val="150000"/>
              </a:lnSpc>
            </a:pPr>
            <a:r>
              <a:rPr lang="pt-BR" b="1" dirty="0">
                <a:solidFill>
                  <a:schemeClr val="bg1">
                    <a:lumMod val="75000"/>
                  </a:schemeClr>
                </a:solidFill>
              </a:rPr>
              <a:t>De origem eletrônica: sensores, transmissores;</a:t>
            </a:r>
          </a:p>
        </p:txBody>
      </p:sp>
      <p:sp>
        <p:nvSpPr>
          <p:cNvPr id="28" name="矩形 50">
            <a:extLst>
              <a:ext uri="{FF2B5EF4-FFF2-40B4-BE49-F238E27FC236}">
                <a16:creationId xmlns:a16="http://schemas.microsoft.com/office/drawing/2014/main" id="{83012E54-1CF2-8525-F877-B16E97637202}"/>
              </a:ext>
            </a:extLst>
          </p:cNvPr>
          <p:cNvSpPr/>
          <p:nvPr/>
        </p:nvSpPr>
        <p:spPr>
          <a:xfrm>
            <a:off x="8241081" y="4186562"/>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 name="TextBox 44">
            <a:extLst>
              <a:ext uri="{FF2B5EF4-FFF2-40B4-BE49-F238E27FC236}">
                <a16:creationId xmlns:a16="http://schemas.microsoft.com/office/drawing/2014/main" id="{50EBD707-3383-EE80-47C2-89DFF16C5587}"/>
              </a:ext>
            </a:extLst>
          </p:cNvPr>
          <p:cNvSpPr txBox="1"/>
          <p:nvPr/>
        </p:nvSpPr>
        <p:spPr>
          <a:xfrm>
            <a:off x="315133" y="407804"/>
            <a:ext cx="3475688" cy="2536400"/>
          </a:xfrm>
          <a:prstGeom prst="rect">
            <a:avLst/>
          </a:prstGeom>
          <a:noFill/>
        </p:spPr>
        <p:txBody>
          <a:bodyPr wrap="square" rtlCol="0">
            <a:spAutoFit/>
          </a:bodyPr>
          <a:lstStyle/>
          <a:p>
            <a:pPr>
              <a:lnSpc>
                <a:spcPct val="150000"/>
              </a:lnSpc>
            </a:pPr>
            <a:r>
              <a:rPr lang="pt-BR" b="1" dirty="0">
                <a:solidFill>
                  <a:schemeClr val="bg1">
                    <a:lumMod val="75000"/>
                  </a:schemeClr>
                </a:solidFill>
              </a:rPr>
              <a:t>Nas áreas classificadas, é possível encontrar diferentes fontes de ignição capazes de iniciar uma deflagração, sendo as mais conhecidas as seguintes:</a:t>
            </a:r>
          </a:p>
        </p:txBody>
      </p:sp>
    </p:spTree>
    <p:extLst>
      <p:ext uri="{BB962C8B-B14F-4D97-AF65-F5344CB8AC3E}">
        <p14:creationId xmlns:p14="http://schemas.microsoft.com/office/powerpoint/2010/main" val="313546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3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91BF70-484C-CC7A-3700-E44D62C3B59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4">
            <a:extLst>
              <a:ext uri="{FF2B5EF4-FFF2-40B4-BE49-F238E27FC236}">
                <a16:creationId xmlns:a16="http://schemas.microsoft.com/office/drawing/2014/main" id="{225C6BCA-489F-4BC1-7AE0-EC4479922B83}"/>
              </a:ext>
            </a:extLst>
          </p:cNvPr>
          <p:cNvSpPr/>
          <p:nvPr/>
        </p:nvSpPr>
        <p:spPr>
          <a:xfrm>
            <a:off x="939800" y="827953"/>
            <a:ext cx="10210662" cy="5230866"/>
          </a:xfrm>
          <a:prstGeom prst="rect">
            <a:avLst/>
          </a:prstGeom>
          <a:solidFill>
            <a:srgbClr val="E60B2F"/>
          </a:solidFill>
          <a:ln>
            <a:noFill/>
          </a:ln>
          <a:effectLst>
            <a:outerShdw blurRad="304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2">
            <a:extLst>
              <a:ext uri="{FF2B5EF4-FFF2-40B4-BE49-F238E27FC236}">
                <a16:creationId xmlns:a16="http://schemas.microsoft.com/office/drawing/2014/main" id="{2FF1D9CF-9F7F-8F33-B035-DB2CE15AA0DA}"/>
              </a:ext>
            </a:extLst>
          </p:cNvPr>
          <p:cNvGrpSpPr/>
          <p:nvPr/>
        </p:nvGrpSpPr>
        <p:grpSpPr>
          <a:xfrm>
            <a:off x="10228289" y="5681009"/>
            <a:ext cx="579411" cy="148292"/>
            <a:chOff x="11047684" y="6523945"/>
            <a:chExt cx="726541" cy="184922"/>
          </a:xfrm>
        </p:grpSpPr>
        <p:sp>
          <p:nvSpPr>
            <p:cNvPr id="25" name="椭圆 14">
              <a:extLst>
                <a:ext uri="{FF2B5EF4-FFF2-40B4-BE49-F238E27FC236}">
                  <a16:creationId xmlns:a16="http://schemas.microsoft.com/office/drawing/2014/main" id="{CADA8B23-3684-E2D6-510B-3D2EF06C8E08}"/>
                </a:ext>
              </a:extLst>
            </p:cNvPr>
            <p:cNvSpPr/>
            <p:nvPr/>
          </p:nvSpPr>
          <p:spPr>
            <a:xfrm>
              <a:off x="11589303" y="6523945"/>
              <a:ext cx="184922" cy="184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6" name="椭圆 15">
              <a:extLst>
                <a:ext uri="{FF2B5EF4-FFF2-40B4-BE49-F238E27FC236}">
                  <a16:creationId xmlns:a16="http://schemas.microsoft.com/office/drawing/2014/main" id="{4D12E78D-0387-9080-1025-5712A4B37214}"/>
                </a:ext>
              </a:extLst>
            </p:cNvPr>
            <p:cNvSpPr/>
            <p:nvPr/>
          </p:nvSpPr>
          <p:spPr>
            <a:xfrm>
              <a:off x="11047684" y="6523945"/>
              <a:ext cx="184922" cy="1849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7" name="椭圆 16">
              <a:extLst>
                <a:ext uri="{FF2B5EF4-FFF2-40B4-BE49-F238E27FC236}">
                  <a16:creationId xmlns:a16="http://schemas.microsoft.com/office/drawing/2014/main" id="{92E3A25C-0C0B-57C7-7515-67683933440B}"/>
                </a:ext>
              </a:extLst>
            </p:cNvPr>
            <p:cNvSpPr/>
            <p:nvPr/>
          </p:nvSpPr>
          <p:spPr>
            <a:xfrm>
              <a:off x="11318493" y="6523945"/>
              <a:ext cx="184922" cy="18492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8" name="文本框 12">
            <a:extLst>
              <a:ext uri="{FF2B5EF4-FFF2-40B4-BE49-F238E27FC236}">
                <a16:creationId xmlns:a16="http://schemas.microsoft.com/office/drawing/2014/main" id="{4B70532D-7373-F7D6-9C8D-7F4428A347BE}"/>
              </a:ext>
            </a:extLst>
          </p:cNvPr>
          <p:cNvSpPr txBox="1"/>
          <p:nvPr/>
        </p:nvSpPr>
        <p:spPr>
          <a:xfrm>
            <a:off x="2515666" y="2103936"/>
            <a:ext cx="8048194" cy="2797048"/>
          </a:xfrm>
          <a:prstGeom prst="rect">
            <a:avLst/>
          </a:prstGeom>
          <a:noFill/>
        </p:spPr>
        <p:txBody>
          <a:bodyPr wrap="square" rtlCol="0">
            <a:spAutoFit/>
          </a:bodyPr>
          <a:lstStyle/>
          <a:p>
            <a:pPr>
              <a:lnSpc>
                <a:spcPct val="150000"/>
              </a:lnSpc>
            </a:pPr>
            <a:r>
              <a:rPr lang="pt-BR" altLang="zh-CN" sz="2400" b="1" dirty="0">
                <a:solidFill>
                  <a:schemeClr val="bg1"/>
                </a:solidFill>
                <a:cs typeface="+mn-ea"/>
                <a:sym typeface="+mn-lt"/>
              </a:rPr>
              <a:t>Ainda existem no meio industrial, equipamentos geradores de temperatura, de chamas, de descargas atmosféricas, ondas de RF e eletromagnéticas, que também possuem energia suficiente para iniciar uma explosão.</a:t>
            </a:r>
            <a:endParaRPr lang="zh-CN" altLang="en-US" sz="2400" b="1" dirty="0">
              <a:solidFill>
                <a:schemeClr val="bg1"/>
              </a:solidFill>
              <a:cs typeface="+mn-ea"/>
              <a:sym typeface="+mn-lt"/>
            </a:endParaRPr>
          </a:p>
        </p:txBody>
      </p:sp>
      <p:grpSp>
        <p:nvGrpSpPr>
          <p:cNvPr id="3" name="Group 14">
            <a:extLst>
              <a:ext uri="{FF2B5EF4-FFF2-40B4-BE49-F238E27FC236}">
                <a16:creationId xmlns:a16="http://schemas.microsoft.com/office/drawing/2014/main" id="{41D62A4C-6670-3F38-52ED-DE8F55C6092A}"/>
              </a:ext>
            </a:extLst>
          </p:cNvPr>
          <p:cNvGrpSpPr/>
          <p:nvPr/>
        </p:nvGrpSpPr>
        <p:grpSpPr>
          <a:xfrm>
            <a:off x="1187332" y="1473200"/>
            <a:ext cx="1008380" cy="546241"/>
            <a:chOff x="466725" y="2427118"/>
            <a:chExt cx="295275" cy="246132"/>
          </a:xfrm>
        </p:grpSpPr>
        <p:sp>
          <p:nvSpPr>
            <p:cNvPr id="4" name="Rectangle: Rounded Corners 15">
              <a:extLst>
                <a:ext uri="{FF2B5EF4-FFF2-40B4-BE49-F238E27FC236}">
                  <a16:creationId xmlns:a16="http://schemas.microsoft.com/office/drawing/2014/main" id="{0303A787-A000-96BE-71AE-B401C7E9FA7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5" name="Rectangle: Rounded Corners 16">
              <a:extLst>
                <a:ext uri="{FF2B5EF4-FFF2-40B4-BE49-F238E27FC236}">
                  <a16:creationId xmlns:a16="http://schemas.microsoft.com/office/drawing/2014/main" id="{AA33913C-F40B-B9B9-49A4-7E8FE3E7D4E7}"/>
                </a:ext>
              </a:extLst>
            </p:cNvPr>
            <p:cNvSpPr/>
            <p:nvPr/>
          </p:nvSpPr>
          <p:spPr>
            <a:xfrm>
              <a:off x="578644" y="2581005"/>
              <a:ext cx="183355" cy="9224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ea"/>
                <a:sym typeface="+mn-lt"/>
              </a:endParaRPr>
            </a:p>
          </p:txBody>
        </p:sp>
      </p:grpSp>
      <p:grpSp>
        <p:nvGrpSpPr>
          <p:cNvPr id="7" name="组合 24">
            <a:extLst>
              <a:ext uri="{FF2B5EF4-FFF2-40B4-BE49-F238E27FC236}">
                <a16:creationId xmlns:a16="http://schemas.microsoft.com/office/drawing/2014/main" id="{9E6B70D9-9A75-0A06-4BB0-4239EA741821}"/>
              </a:ext>
            </a:extLst>
          </p:cNvPr>
          <p:cNvGrpSpPr/>
          <p:nvPr/>
        </p:nvGrpSpPr>
        <p:grpSpPr>
          <a:xfrm flipH="1">
            <a:off x="453203" y="4782680"/>
            <a:ext cx="1714500" cy="1729961"/>
            <a:chOff x="1869240" y="1695207"/>
            <a:chExt cx="4053990" cy="4056338"/>
          </a:xfrm>
          <a:effectLst>
            <a:outerShdw blurRad="152400" dist="165100" dir="2700000" algn="tl" rotWithShape="0">
              <a:prstClr val="black">
                <a:alpha val="20000"/>
              </a:prstClr>
            </a:outerShdw>
          </a:effectLst>
        </p:grpSpPr>
        <p:grpSp>
          <p:nvGrpSpPr>
            <p:cNvPr id="8" name="Group 3">
              <a:extLst>
                <a:ext uri="{FF2B5EF4-FFF2-40B4-BE49-F238E27FC236}">
                  <a16:creationId xmlns:a16="http://schemas.microsoft.com/office/drawing/2014/main" id="{DFEDE977-47AF-2266-556C-212285D6DB6E}"/>
                </a:ext>
              </a:extLst>
            </p:cNvPr>
            <p:cNvGrpSpPr/>
            <p:nvPr/>
          </p:nvGrpSpPr>
          <p:grpSpPr>
            <a:xfrm rot="20767753">
              <a:off x="1869240" y="1695207"/>
              <a:ext cx="4053990" cy="4056338"/>
              <a:chOff x="3429000" y="1858963"/>
              <a:chExt cx="2739233" cy="2740819"/>
            </a:xfrm>
          </p:grpSpPr>
          <p:sp>
            <p:nvSpPr>
              <p:cNvPr id="10" name="Freeform 5">
                <a:extLst>
                  <a:ext uri="{FF2B5EF4-FFF2-40B4-BE49-F238E27FC236}">
                    <a16:creationId xmlns:a16="http://schemas.microsoft.com/office/drawing/2014/main" id="{09E0CB33-F72F-259B-B468-09D6696E403A}"/>
                  </a:ext>
                </a:extLst>
              </p:cNvPr>
              <p:cNvSpPr>
                <a:spLocks/>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CA7D1A2C-9E7E-BBE8-7D00-A1A9C9B7F0A5}"/>
                  </a:ext>
                </a:extLst>
              </p:cNvPr>
              <p:cNvSpPr>
                <a:spLocks/>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3" name="Freeform 7">
                <a:extLst>
                  <a:ext uri="{FF2B5EF4-FFF2-40B4-BE49-F238E27FC236}">
                    <a16:creationId xmlns:a16="http://schemas.microsoft.com/office/drawing/2014/main" id="{ED78A9D6-DDA3-658D-1657-0ADF77B0D871}"/>
                  </a:ext>
                </a:extLst>
              </p:cNvPr>
              <p:cNvSpPr>
                <a:spLocks/>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chemeClr val="bg1"/>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4" name="Freeform 8">
                <a:extLst>
                  <a:ext uri="{FF2B5EF4-FFF2-40B4-BE49-F238E27FC236}">
                    <a16:creationId xmlns:a16="http://schemas.microsoft.com/office/drawing/2014/main" id="{464EFD7A-FA4B-F355-1998-FEB5EEBF5C32}"/>
                  </a:ext>
                </a:extLst>
              </p:cNvPr>
              <p:cNvSpPr>
                <a:spLocks/>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FFFFFF">
                  <a:lumMod val="75000"/>
                </a:srgbClr>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5" name="Freeform 9">
                <a:extLst>
                  <a:ext uri="{FF2B5EF4-FFF2-40B4-BE49-F238E27FC236}">
                    <a16:creationId xmlns:a16="http://schemas.microsoft.com/office/drawing/2014/main" id="{86CDF466-C608-A86C-8031-5CC1653BB93F}"/>
                  </a:ext>
                </a:extLst>
              </p:cNvPr>
              <p:cNvSpPr>
                <a:spLocks/>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C00000"/>
              </a:soli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sp>
            <p:nvSpPr>
              <p:cNvPr id="16" name="Freeform 10">
                <a:extLst>
                  <a:ext uri="{FF2B5EF4-FFF2-40B4-BE49-F238E27FC236}">
                    <a16:creationId xmlns:a16="http://schemas.microsoft.com/office/drawing/2014/main" id="{9FA974FA-5AE5-C004-77FA-6E9DA1D9D73E}"/>
                  </a:ext>
                </a:extLst>
              </p:cNvPr>
              <p:cNvSpPr>
                <a:spLocks/>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rgbClr val="FFFFFF"/>
              </a:solidFill>
              <a:ln w="38100" cap="flat" cmpd="sng" algn="ctr">
                <a:solidFill>
                  <a:srgbClr val="A6A6A6"/>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ar-SA" sz="1200" b="0" i="0" u="none" strike="noStrike" kern="0" cap="none" spc="0" normalizeH="0" baseline="0" noProof="0" dirty="0">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1F1F0FEF-0DAF-B671-E362-24584A6CF266}"/>
                  </a:ext>
                </a:extLst>
              </p:cNvPr>
              <p:cNvSpPr>
                <a:spLocks/>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rgbClr val="FFFFFF"/>
                  </a:gs>
                  <a:gs pos="50000">
                    <a:srgbClr val="FFFFFF"/>
                  </a:gs>
                  <a:gs pos="100000">
                    <a:srgbClr val="FFFFFF">
                      <a:lumMod val="85000"/>
                    </a:srgbClr>
                  </a:gs>
                </a:gsLst>
                <a:path path="circle">
                  <a:fillToRect l="50000" t="50000" r="50000" b="50000"/>
                </a:path>
                <a:tileRect/>
              </a:gradFill>
              <a:ln w="1">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ar-SA" sz="3200" b="0" i="0" u="none" strike="noStrike" kern="0" cap="none" spc="0" normalizeH="0" baseline="0" noProof="0" dirty="0">
                  <a:ln>
                    <a:noFill/>
                  </a:ln>
                  <a:solidFill>
                    <a:srgbClr val="000000"/>
                  </a:solidFill>
                  <a:effectLst/>
                  <a:uLnTx/>
                  <a:uFillTx/>
                  <a:cs typeface="+mn-ea"/>
                  <a:sym typeface="+mn-lt"/>
                </a:endParaRPr>
              </a:p>
            </p:txBody>
          </p:sp>
        </p:grpSp>
        <p:sp>
          <p:nvSpPr>
            <p:cNvPr id="9" name="Freeform 196">
              <a:extLst>
                <a:ext uri="{FF2B5EF4-FFF2-40B4-BE49-F238E27FC236}">
                  <a16:creationId xmlns:a16="http://schemas.microsoft.com/office/drawing/2014/main" id="{56638869-BCC1-6751-4E7B-72698F399A83}"/>
                </a:ext>
              </a:extLst>
            </p:cNvPr>
            <p:cNvSpPr>
              <a:spLocks/>
            </p:cNvSpPr>
            <p:nvPr/>
          </p:nvSpPr>
          <p:spPr bwMode="auto">
            <a:xfrm>
              <a:off x="2476106" y="2830864"/>
              <a:ext cx="1424708" cy="9260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lumMod val="65000"/>
                    <a:lumOff val="35000"/>
                  </a:srgbClr>
                </a:solidFill>
                <a:effectLst/>
                <a:uLnTx/>
                <a:uFillTx/>
                <a:cs typeface="+mn-ea"/>
                <a:sym typeface="+mn-lt"/>
              </a:endParaRPr>
            </a:p>
          </p:txBody>
        </p:sp>
      </p:grpSp>
    </p:spTree>
    <p:extLst>
      <p:ext uri="{BB962C8B-B14F-4D97-AF65-F5344CB8AC3E}">
        <p14:creationId xmlns:p14="http://schemas.microsoft.com/office/powerpoint/2010/main" val="57310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DDB6BD2-05B8-84D9-6A7A-7C857B5AA857}"/>
              </a:ext>
            </a:extLst>
          </p:cNvPr>
          <p:cNvPicPr>
            <a:picLocks noChangeAspect="1"/>
          </p:cNvPicPr>
          <p:nvPr/>
        </p:nvPicPr>
        <p:blipFill>
          <a:blip r:embed="rId2">
            <a:duotone>
              <a:prstClr val="black"/>
              <a:schemeClr val="tx2">
                <a:tint val="45000"/>
                <a:satMod val="400000"/>
              </a:schemeClr>
            </a:duotone>
            <a:alphaModFix/>
          </a:blip>
          <a:stretch>
            <a:fillRect/>
          </a:stretch>
        </p:blipFill>
        <p:spPr>
          <a:xfrm>
            <a:off x="0" y="0"/>
            <a:ext cx="12192000" cy="6858000"/>
          </a:xfrm>
          <a:prstGeom prst="rect">
            <a:avLst/>
          </a:prstGeom>
        </p:spPr>
      </p:pic>
      <p:sp>
        <p:nvSpPr>
          <p:cNvPr id="4"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30E623D-D729-70D2-70DA-61B47FA8D726}"/>
              </a:ext>
            </a:extLst>
          </p:cNvPr>
          <p:cNvSpPr/>
          <p:nvPr/>
        </p:nvSpPr>
        <p:spPr>
          <a:xfrm>
            <a:off x="477547" y="2214879"/>
            <a:ext cx="1569123" cy="161997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 name="Retângulo: Cantos Superiores Arredondados 1">
            <a:extLst>
              <a:ext uri="{FF2B5EF4-FFF2-40B4-BE49-F238E27FC236}">
                <a16:creationId xmlns:a16="http://schemas.microsoft.com/office/drawing/2014/main" id="{B60CFEB9-518D-99FB-899D-7C82B3A35D4A}"/>
              </a:ext>
            </a:extLst>
          </p:cNvPr>
          <p:cNvSpPr/>
          <p:nvPr/>
        </p:nvSpPr>
        <p:spPr>
          <a:xfrm>
            <a:off x="772160" y="2545839"/>
            <a:ext cx="7454900" cy="2330962"/>
          </a:xfrm>
          <a:prstGeom prst="round2SameRect">
            <a:avLst>
              <a:gd name="adj1" fmla="val 4382"/>
              <a:gd name="adj2" fmla="val 0"/>
            </a:avLst>
          </a:prstGeom>
          <a:solidFill>
            <a:srgbClr val="D91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文本框 36">
            <a:extLst>
              <a:ext uri="{FF2B5EF4-FFF2-40B4-BE49-F238E27FC236}">
                <a16:creationId xmlns:a16="http://schemas.microsoft.com/office/drawing/2014/main" id="{D65FAF7F-F15B-7AC6-6249-89D3C5CED6F6}"/>
              </a:ext>
            </a:extLst>
          </p:cNvPr>
          <p:cNvSpPr txBox="1"/>
          <p:nvPr/>
        </p:nvSpPr>
        <p:spPr>
          <a:xfrm>
            <a:off x="1355209" y="3066316"/>
            <a:ext cx="6314201" cy="1230593"/>
          </a:xfrm>
          <a:prstGeom prst="rect">
            <a:avLst/>
          </a:prstGeom>
          <a:noFill/>
        </p:spPr>
        <p:txBody>
          <a:bodyPr wrap="square" rtlCol="0">
            <a:spAutoFit/>
          </a:bodyPr>
          <a:lstStyle/>
          <a:p>
            <a:pPr>
              <a:lnSpc>
                <a:spcPct val="200000"/>
              </a:lnSpc>
            </a:pPr>
            <a:r>
              <a:rPr lang="pt-BR" altLang="zh-CN" sz="2000" dirty="0">
                <a:solidFill>
                  <a:schemeClr val="bg1"/>
                </a:solidFill>
                <a:cs typeface="+mn-ea"/>
                <a:sym typeface="+mn-lt"/>
              </a:rPr>
              <a:t>A melhor forma de controlar as fontes de ignição é tomar medidas preventivas básicas.</a:t>
            </a:r>
          </a:p>
        </p:txBody>
      </p:sp>
      <p:sp>
        <p:nvSpPr>
          <p:cNvPr id="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5F52976-243E-AA0C-D7F7-0FEA9871FAC1}"/>
              </a:ext>
            </a:extLst>
          </p:cNvPr>
          <p:cNvSpPr/>
          <p:nvPr/>
        </p:nvSpPr>
        <p:spPr>
          <a:xfrm>
            <a:off x="7387497" y="4633671"/>
            <a:ext cx="563826" cy="579892"/>
          </a:xfrm>
          <a:prstGeom prst="roundRect">
            <a:avLst>
              <a:gd name="adj" fmla="val 11631"/>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2134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hezr5l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4843</Words>
  <Application>Microsoft Office PowerPoint</Application>
  <PresentationFormat>Widescreen</PresentationFormat>
  <Paragraphs>378</Paragraphs>
  <Slides>144</Slides>
  <Notes>0</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144</vt:i4>
      </vt:variant>
    </vt:vector>
  </HeadingPairs>
  <TitlesOfParts>
    <vt:vector size="154" baseType="lpstr">
      <vt:lpstr>微软雅黑</vt:lpstr>
      <vt:lpstr>Arial</vt:lpstr>
      <vt:lpstr>Calibri</vt:lpstr>
      <vt:lpstr>Gisha</vt:lpstr>
      <vt:lpstr>Segoe UI</vt:lpstr>
      <vt:lpstr>Symbol</vt:lpstr>
      <vt:lpstr>Times New Roman</vt:lpstr>
      <vt:lpstr>Wingdings</vt:lpstr>
      <vt:lpstr>www.jpppt.com</vt:lpstr>
      <vt:lpstr>www.freeppt7.com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Treinamentos</dc:title>
  <dc:subject>Normas Regulamentadoras</dc:subject>
  <dc:creator>Herbert Bento - Escola da Prevenção</dc:creator>
  <cp:revision>1</cp:revision>
  <dcterms:created xsi:type="dcterms:W3CDTF">2021-12-22T11:24:29Z</dcterms:created>
  <dcterms:modified xsi:type="dcterms:W3CDTF">2023-10-20T15:19:08Z</dcterms:modified>
</cp:coreProperties>
</file>